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data10.xml" ContentType="application/vnd.openxmlformats-officedocument.drawingml.diagramData+xml"/>
  <Override PartName="/ppt/diagrams/quickStyle16.xml" ContentType="application/vnd.openxmlformats-officedocument.drawingml.diagramStyl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22.xml" ContentType="application/vnd.openxmlformats-officedocument.presentationml.notesSlid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20.xml" ContentType="application/vnd.openxmlformats-officedocument.presentationml.notesSlide+xml"/>
  <Override PartName="/ppt/diagrams/layout16.xml" ContentType="application/vnd.openxmlformats-officedocument.drawingml.diagramLayout+xml"/>
  <Override PartName="/ppt/diagrams/drawing13.xml" ContentType="application/vnd.ms-office.drawingml.diagramDrawing+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layout15.xml" ContentType="application/vnd.openxmlformats-officedocument.drawingml.diagramLayout+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sldIdLst>
    <p:sldId id="256" r:id="rId2"/>
    <p:sldId id="259" r:id="rId3"/>
    <p:sldId id="280" r:id="rId4"/>
    <p:sldId id="282" r:id="rId5"/>
    <p:sldId id="283"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5" r:id="rId25"/>
    <p:sldId id="312" r:id="rId26"/>
    <p:sldId id="317" r:id="rId27"/>
    <p:sldId id="320" r:id="rId28"/>
    <p:sldId id="257" r:id="rId29"/>
  </p:sldIdLst>
  <p:sldSz cx="10079038" cy="7559675"/>
  <p:notesSz cx="6858000" cy="9144000"/>
  <p:defaultTextStyle>
    <a:defPPr>
      <a:defRPr lang="en-US"/>
    </a:defPPr>
    <a:lvl1pPr marL="0" algn="l" defTabSz="989615" rtl="0" eaLnBrk="1" latinLnBrk="0" hangingPunct="1">
      <a:defRPr sz="1948" kern="1200">
        <a:solidFill>
          <a:schemeClr val="tx1"/>
        </a:solidFill>
        <a:latin typeface="+mn-lt"/>
        <a:ea typeface="+mn-ea"/>
        <a:cs typeface="+mn-cs"/>
      </a:defRPr>
    </a:lvl1pPr>
    <a:lvl2pPr marL="494807" algn="l" defTabSz="989615" rtl="0" eaLnBrk="1" latinLnBrk="0" hangingPunct="1">
      <a:defRPr sz="1948" kern="1200">
        <a:solidFill>
          <a:schemeClr val="tx1"/>
        </a:solidFill>
        <a:latin typeface="+mn-lt"/>
        <a:ea typeface="+mn-ea"/>
        <a:cs typeface="+mn-cs"/>
      </a:defRPr>
    </a:lvl2pPr>
    <a:lvl3pPr marL="989615" algn="l" defTabSz="989615" rtl="0" eaLnBrk="1" latinLnBrk="0" hangingPunct="1">
      <a:defRPr sz="1948" kern="1200">
        <a:solidFill>
          <a:schemeClr val="tx1"/>
        </a:solidFill>
        <a:latin typeface="+mn-lt"/>
        <a:ea typeface="+mn-ea"/>
        <a:cs typeface="+mn-cs"/>
      </a:defRPr>
    </a:lvl3pPr>
    <a:lvl4pPr marL="1484423" algn="l" defTabSz="989615" rtl="0" eaLnBrk="1" latinLnBrk="0" hangingPunct="1">
      <a:defRPr sz="1948" kern="1200">
        <a:solidFill>
          <a:schemeClr val="tx1"/>
        </a:solidFill>
        <a:latin typeface="+mn-lt"/>
        <a:ea typeface="+mn-ea"/>
        <a:cs typeface="+mn-cs"/>
      </a:defRPr>
    </a:lvl4pPr>
    <a:lvl5pPr marL="1979229" algn="l" defTabSz="989615" rtl="0" eaLnBrk="1" latinLnBrk="0" hangingPunct="1">
      <a:defRPr sz="1948" kern="1200">
        <a:solidFill>
          <a:schemeClr val="tx1"/>
        </a:solidFill>
        <a:latin typeface="+mn-lt"/>
        <a:ea typeface="+mn-ea"/>
        <a:cs typeface="+mn-cs"/>
      </a:defRPr>
    </a:lvl5pPr>
    <a:lvl6pPr marL="2474036" algn="l" defTabSz="989615" rtl="0" eaLnBrk="1" latinLnBrk="0" hangingPunct="1">
      <a:defRPr sz="1948" kern="1200">
        <a:solidFill>
          <a:schemeClr val="tx1"/>
        </a:solidFill>
        <a:latin typeface="+mn-lt"/>
        <a:ea typeface="+mn-ea"/>
        <a:cs typeface="+mn-cs"/>
      </a:defRPr>
    </a:lvl6pPr>
    <a:lvl7pPr marL="2968844" algn="l" defTabSz="989615" rtl="0" eaLnBrk="1" latinLnBrk="0" hangingPunct="1">
      <a:defRPr sz="1948" kern="1200">
        <a:solidFill>
          <a:schemeClr val="tx1"/>
        </a:solidFill>
        <a:latin typeface="+mn-lt"/>
        <a:ea typeface="+mn-ea"/>
        <a:cs typeface="+mn-cs"/>
      </a:defRPr>
    </a:lvl7pPr>
    <a:lvl8pPr marL="3463652" algn="l" defTabSz="989615" rtl="0" eaLnBrk="1" latinLnBrk="0" hangingPunct="1">
      <a:defRPr sz="1948" kern="1200">
        <a:solidFill>
          <a:schemeClr val="tx1"/>
        </a:solidFill>
        <a:latin typeface="+mn-lt"/>
        <a:ea typeface="+mn-ea"/>
        <a:cs typeface="+mn-cs"/>
      </a:defRPr>
    </a:lvl8pPr>
    <a:lvl9pPr marL="3958459" algn="l" defTabSz="989615" rtl="0" eaLnBrk="1" latinLnBrk="0" hangingPunct="1">
      <a:defRPr sz="19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1">
          <p15:clr>
            <a:srgbClr val="A4A3A4"/>
          </p15:clr>
        </p15:guide>
        <p15:guide id="2" pos="31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9058" autoAdjust="0"/>
  </p:normalViewPr>
  <p:slideViewPr>
    <p:cSldViewPr snapToGrid="0">
      <p:cViewPr varScale="1">
        <p:scale>
          <a:sx n="52" d="100"/>
          <a:sy n="52" d="100"/>
        </p:scale>
        <p:origin x="-876" y="-108"/>
      </p:cViewPr>
      <p:guideLst>
        <p:guide orient="horz" pos="2381"/>
        <p:guide pos="317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a:t>
          </a:r>
          <a:r>
            <a:rPr lang="en-US" dirty="0" smtClean="0">
              <a:solidFill>
                <a:srgbClr val="FF0000"/>
              </a:solidFill>
            </a:rPr>
            <a:t>)</a:t>
          </a:r>
          <a:r>
            <a:rPr lang="en-US" dirty="0" smtClean="0"/>
            <a:t> </a:t>
          </a:r>
          <a:r>
            <a:rPr lang="tr-TR" dirty="0" smtClean="0"/>
            <a:t>Güne yüzümü yıkayarak başlarım.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846EE540-A9F2-49A2-9F66-FA099F0AB3D5}"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4A26C5DF-127F-449A-83F1-E4F599B7FC54}" type="presOf" srcId="{A3A1A164-9A30-48A1-BC7A-F97DA2DAEB4F}" destId="{9878A4AC-9637-4D5D-81F6-D2A78DA5E0B1}" srcOrd="1" destOrd="0" presId="urn:microsoft.com/office/officeart/2005/8/layout/target3"/>
    <dgm:cxn modelId="{2AB56493-5EF2-4166-B0C3-8B17A6CE225D}" type="presOf" srcId="{2D318D19-66A0-4865-BA09-96114A896C75}" destId="{3259D87D-7509-417F-AB19-1F422228504B}" srcOrd="0" destOrd="0" presId="urn:microsoft.com/office/officeart/2005/8/layout/target3"/>
    <dgm:cxn modelId="{A86FD157-F068-4502-969E-1EB3845BF8F1}" type="presParOf" srcId="{3259D87D-7509-417F-AB19-1F422228504B}" destId="{96F02EF8-5DC7-48B8-90D2-A3DA91170803}" srcOrd="0" destOrd="0" presId="urn:microsoft.com/office/officeart/2005/8/layout/target3"/>
    <dgm:cxn modelId="{DDE94FD8-1D3B-4BC9-BC2F-FF17DCF0F08A}" type="presParOf" srcId="{3259D87D-7509-417F-AB19-1F422228504B}" destId="{D8243531-9D3F-43F4-90F6-806227E7E4C6}" srcOrd="1" destOrd="0" presId="urn:microsoft.com/office/officeart/2005/8/layout/target3"/>
    <dgm:cxn modelId="{40AEF41F-6796-4DB2-9933-A574489E9FCC}" type="presParOf" srcId="{3259D87D-7509-417F-AB19-1F422228504B}" destId="{94A2F810-B32D-4268-9671-85B63FEEEFEF}" srcOrd="2" destOrd="0" presId="urn:microsoft.com/office/officeart/2005/8/layout/target3"/>
    <dgm:cxn modelId="{992D795E-FA39-4681-9CAE-DD23DE114B44}"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10</a:t>
          </a:r>
          <a:r>
            <a:rPr lang="en-US" dirty="0" smtClean="0">
              <a:solidFill>
                <a:srgbClr val="FF0000"/>
              </a:solidFill>
            </a:rPr>
            <a:t>)</a:t>
          </a:r>
          <a:r>
            <a:rPr lang="en-US" dirty="0" smtClean="0"/>
            <a:t> </a:t>
          </a:r>
          <a:r>
            <a:rPr lang="tr-TR" dirty="0" smtClean="0"/>
            <a:t>Tırnak makasını kullandıktan sonra ortalık yerden kaldırırım.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D8D319F7-A749-46D1-967C-91AA00FFB2F9}" type="presOf" srcId="{A3A1A164-9A30-48A1-BC7A-F97DA2DAEB4F}" destId="{94A2F810-B32D-4268-9671-85B63FEEEFEF}" srcOrd="0" destOrd="0" presId="urn:microsoft.com/office/officeart/2005/8/layout/target3"/>
    <dgm:cxn modelId="{600FB4A4-3C2E-4EA6-95BD-65782F3709F8}" type="presOf" srcId="{2D318D19-66A0-4865-BA09-96114A896C75}" destId="{3259D87D-7509-417F-AB19-1F422228504B}" srcOrd="0" destOrd="0" presId="urn:microsoft.com/office/officeart/2005/8/layout/target3"/>
    <dgm:cxn modelId="{6BAE11B4-A179-4180-894E-6828D286C11E}"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7A62389C-A740-44AC-AB80-E0C87E1CCEF5}" type="presParOf" srcId="{3259D87D-7509-417F-AB19-1F422228504B}" destId="{96F02EF8-5DC7-48B8-90D2-A3DA91170803}" srcOrd="0" destOrd="0" presId="urn:microsoft.com/office/officeart/2005/8/layout/target3"/>
    <dgm:cxn modelId="{550C2AB7-1004-43BB-9A46-D6B6805EDC8A}" type="presParOf" srcId="{3259D87D-7509-417F-AB19-1F422228504B}" destId="{D8243531-9D3F-43F4-90F6-806227E7E4C6}" srcOrd="1" destOrd="0" presId="urn:microsoft.com/office/officeart/2005/8/layout/target3"/>
    <dgm:cxn modelId="{85765B42-9627-4011-AAA5-6EDC29680C6C}" type="presParOf" srcId="{3259D87D-7509-417F-AB19-1F422228504B}" destId="{94A2F810-B32D-4268-9671-85B63FEEEFEF}" srcOrd="2" destOrd="0" presId="urn:microsoft.com/office/officeart/2005/8/layout/target3"/>
    <dgm:cxn modelId="{F965FEA8-454F-42D9-A459-408626549F7F}"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11</a:t>
          </a:r>
          <a:r>
            <a:rPr lang="en-US" dirty="0" smtClean="0">
              <a:solidFill>
                <a:srgbClr val="FF0000"/>
              </a:solidFill>
            </a:rPr>
            <a:t>)</a:t>
          </a:r>
          <a:r>
            <a:rPr lang="en-US" dirty="0" smtClean="0"/>
            <a:t> </a:t>
          </a:r>
          <a:r>
            <a:rPr lang="tr-TR" dirty="0" smtClean="0"/>
            <a:t>Yemek yedikten sonra elimi ve ağzımı yıkarım.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E1FC7673-BC45-4CA3-A20E-37450A0A193A}"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3D3B71BB-1BF4-44AF-ACB6-2C9F810D7530}" type="presOf" srcId="{A3A1A164-9A30-48A1-BC7A-F97DA2DAEB4F}" destId="{94A2F810-B32D-4268-9671-85B63FEEEFEF}" srcOrd="0" destOrd="0" presId="urn:microsoft.com/office/officeart/2005/8/layout/target3"/>
    <dgm:cxn modelId="{08AC893A-0E96-46E6-BB8D-D630527F9569}" type="presOf" srcId="{2D318D19-66A0-4865-BA09-96114A896C75}" destId="{3259D87D-7509-417F-AB19-1F422228504B}" srcOrd="0" destOrd="0" presId="urn:microsoft.com/office/officeart/2005/8/layout/target3"/>
    <dgm:cxn modelId="{873D5CA3-D44A-4AFE-B231-870F3A909028}" type="presParOf" srcId="{3259D87D-7509-417F-AB19-1F422228504B}" destId="{96F02EF8-5DC7-48B8-90D2-A3DA91170803}" srcOrd="0" destOrd="0" presId="urn:microsoft.com/office/officeart/2005/8/layout/target3"/>
    <dgm:cxn modelId="{44EF83C5-0687-47DF-B19A-656C343CCB1A}" type="presParOf" srcId="{3259D87D-7509-417F-AB19-1F422228504B}" destId="{D8243531-9D3F-43F4-90F6-806227E7E4C6}" srcOrd="1" destOrd="0" presId="urn:microsoft.com/office/officeart/2005/8/layout/target3"/>
    <dgm:cxn modelId="{975ED38F-DCD6-44E4-B6A7-8FB6DBDC5589}" type="presParOf" srcId="{3259D87D-7509-417F-AB19-1F422228504B}" destId="{94A2F810-B32D-4268-9671-85B63FEEEFEF}" srcOrd="2" destOrd="0" presId="urn:microsoft.com/office/officeart/2005/8/layout/target3"/>
    <dgm:cxn modelId="{F3002532-D979-47E6-9BF1-3410204A5440}"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12</a:t>
          </a:r>
          <a:r>
            <a:rPr lang="en-US" dirty="0" smtClean="0">
              <a:solidFill>
                <a:srgbClr val="FF0000"/>
              </a:solidFill>
            </a:rPr>
            <a:t>)</a:t>
          </a:r>
          <a:r>
            <a:rPr lang="en-US" dirty="0" smtClean="0"/>
            <a:t> </a:t>
          </a:r>
          <a:r>
            <a:rPr lang="tr-TR" dirty="0" smtClean="0"/>
            <a:t>Lokantada yemek yiyeceksem çatalı ve kaşığı muhakkak temizlerim.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56C4549B-C997-4337-B483-FC4F455AD103}" type="presOf" srcId="{A3A1A164-9A30-48A1-BC7A-F97DA2DAEB4F}" destId="{9878A4AC-9637-4D5D-81F6-D2A78DA5E0B1}" srcOrd="1" destOrd="0" presId="urn:microsoft.com/office/officeart/2005/8/layout/target3"/>
    <dgm:cxn modelId="{020CF77B-46F9-4040-AA76-1F97E07B287D}"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B637FC42-EE52-48C1-980C-1EB3EA001E2D}" type="presOf" srcId="{A3A1A164-9A30-48A1-BC7A-F97DA2DAEB4F}" destId="{94A2F810-B32D-4268-9671-85B63FEEEFEF}" srcOrd="0" destOrd="0" presId="urn:microsoft.com/office/officeart/2005/8/layout/target3"/>
    <dgm:cxn modelId="{88A58BE0-6560-43F5-8A79-649590BCFA60}" type="presParOf" srcId="{3259D87D-7509-417F-AB19-1F422228504B}" destId="{96F02EF8-5DC7-48B8-90D2-A3DA91170803}" srcOrd="0" destOrd="0" presId="urn:microsoft.com/office/officeart/2005/8/layout/target3"/>
    <dgm:cxn modelId="{3ED84AA2-0656-4484-B3A2-A645CFD2C2A6}" type="presParOf" srcId="{3259D87D-7509-417F-AB19-1F422228504B}" destId="{D8243531-9D3F-43F4-90F6-806227E7E4C6}" srcOrd="1" destOrd="0" presId="urn:microsoft.com/office/officeart/2005/8/layout/target3"/>
    <dgm:cxn modelId="{C48C8468-FBEE-4A97-BFC0-94AA86DD3EFF}" type="presParOf" srcId="{3259D87D-7509-417F-AB19-1F422228504B}" destId="{94A2F810-B32D-4268-9671-85B63FEEEFEF}" srcOrd="2" destOrd="0" presId="urn:microsoft.com/office/officeart/2005/8/layout/target3"/>
    <dgm:cxn modelId="{F2160580-A75F-4D38-A8CA-D53E756D02D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13</a:t>
          </a:r>
          <a:r>
            <a:rPr lang="en-US" dirty="0" smtClean="0">
              <a:solidFill>
                <a:srgbClr val="FF0000"/>
              </a:solidFill>
            </a:rPr>
            <a:t>)</a:t>
          </a:r>
          <a:r>
            <a:rPr lang="en-US" dirty="0" smtClean="0"/>
            <a:t> </a:t>
          </a:r>
          <a:r>
            <a:rPr lang="tr-TR" dirty="0" smtClean="0"/>
            <a:t>Genel vücut temizliğim hususunda hassas davranırım. </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BCA71184-193D-4CE2-A5CD-6BD57D9BB1FC}"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8614113F-AF40-4585-AAEA-9A61A68ACACC}" type="presOf" srcId="{A3A1A164-9A30-48A1-BC7A-F97DA2DAEB4F}" destId="{9878A4AC-9637-4D5D-81F6-D2A78DA5E0B1}" srcOrd="1" destOrd="0" presId="urn:microsoft.com/office/officeart/2005/8/layout/target3"/>
    <dgm:cxn modelId="{B0DA37AE-DD3A-4267-8D60-F111453D4400}" type="presOf" srcId="{A3A1A164-9A30-48A1-BC7A-F97DA2DAEB4F}" destId="{94A2F810-B32D-4268-9671-85B63FEEEFEF}" srcOrd="0" destOrd="0" presId="urn:microsoft.com/office/officeart/2005/8/layout/target3"/>
    <dgm:cxn modelId="{E6FEB89D-03FA-440E-BFB6-04EDDC9C81B8}" type="presParOf" srcId="{3259D87D-7509-417F-AB19-1F422228504B}" destId="{96F02EF8-5DC7-48B8-90D2-A3DA91170803}" srcOrd="0" destOrd="0" presId="urn:microsoft.com/office/officeart/2005/8/layout/target3"/>
    <dgm:cxn modelId="{F39C9404-78E5-4DA7-A273-4518E87B3F26}" type="presParOf" srcId="{3259D87D-7509-417F-AB19-1F422228504B}" destId="{D8243531-9D3F-43F4-90F6-806227E7E4C6}" srcOrd="1" destOrd="0" presId="urn:microsoft.com/office/officeart/2005/8/layout/target3"/>
    <dgm:cxn modelId="{FFDAD134-5C55-4C74-AE66-C13C72388C19}" type="presParOf" srcId="{3259D87D-7509-417F-AB19-1F422228504B}" destId="{94A2F810-B32D-4268-9671-85B63FEEEFEF}" srcOrd="2" destOrd="0" presId="urn:microsoft.com/office/officeart/2005/8/layout/target3"/>
    <dgm:cxn modelId="{68586F1B-553F-4AE6-8238-390955BBBE74}"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14</a:t>
          </a:r>
          <a:r>
            <a:rPr lang="en-US" dirty="0" smtClean="0">
              <a:solidFill>
                <a:srgbClr val="FF0000"/>
              </a:solidFill>
            </a:rPr>
            <a:t>)</a:t>
          </a:r>
          <a:r>
            <a:rPr lang="en-US" dirty="0" smtClean="0"/>
            <a:t> </a:t>
          </a:r>
          <a:r>
            <a:rPr lang="tr-TR" dirty="0" smtClean="0"/>
            <a:t>Evin çöpünü günlük olarak dökerim.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7DE2D7CE-0422-43C7-9A62-A4BE70C73F34}" type="presOf" srcId="{2D318D19-66A0-4865-BA09-96114A896C75}" destId="{3259D87D-7509-417F-AB19-1F422228504B}" srcOrd="0" destOrd="0" presId="urn:microsoft.com/office/officeart/2005/8/layout/target3"/>
    <dgm:cxn modelId="{CA8E9954-8B47-40B1-86C6-9ACF21D63A13}" type="presOf" srcId="{A3A1A164-9A30-48A1-BC7A-F97DA2DAEB4F}" destId="{94A2F810-B32D-4268-9671-85B63FEEEFEF}" srcOrd="0" destOrd="0" presId="urn:microsoft.com/office/officeart/2005/8/layout/target3"/>
    <dgm:cxn modelId="{10F76519-96BF-4BC0-B504-20DB5DE62302}"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1A20CEF0-9265-477B-80AA-3FC0EA7F47B7}" type="presParOf" srcId="{3259D87D-7509-417F-AB19-1F422228504B}" destId="{96F02EF8-5DC7-48B8-90D2-A3DA91170803}" srcOrd="0" destOrd="0" presId="urn:microsoft.com/office/officeart/2005/8/layout/target3"/>
    <dgm:cxn modelId="{530D599D-D193-47F4-9F91-045BD7D7344D}" type="presParOf" srcId="{3259D87D-7509-417F-AB19-1F422228504B}" destId="{D8243531-9D3F-43F4-90F6-806227E7E4C6}" srcOrd="1" destOrd="0" presId="urn:microsoft.com/office/officeart/2005/8/layout/target3"/>
    <dgm:cxn modelId="{897D210B-9689-4230-A949-255190069925}" type="presParOf" srcId="{3259D87D-7509-417F-AB19-1F422228504B}" destId="{94A2F810-B32D-4268-9671-85B63FEEEFEF}" srcOrd="2" destOrd="0" presId="urn:microsoft.com/office/officeart/2005/8/layout/target3"/>
    <dgm:cxn modelId="{D8BD2C71-8EF5-492A-8F35-9ABA87A3566B}"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15</a:t>
          </a:r>
          <a:r>
            <a:rPr lang="en-US" dirty="0" smtClean="0">
              <a:solidFill>
                <a:srgbClr val="FF0000"/>
              </a:solidFill>
            </a:rPr>
            <a:t>)</a:t>
          </a:r>
          <a:r>
            <a:rPr lang="en-US" dirty="0" smtClean="0"/>
            <a:t> </a:t>
          </a:r>
          <a:r>
            <a:rPr lang="tr-TR" dirty="0" smtClean="0"/>
            <a:t>Okulda masa ve sıramı tozunu aldıktan sonra kullanırım.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B820AB66-E6CA-4F8A-9D28-027FA1750189}" type="presOf" srcId="{A3A1A164-9A30-48A1-BC7A-F97DA2DAEB4F}" destId="{9878A4AC-9637-4D5D-81F6-D2A78DA5E0B1}" srcOrd="1" destOrd="0" presId="urn:microsoft.com/office/officeart/2005/8/layout/target3"/>
    <dgm:cxn modelId="{0CF1071F-C6AF-47B9-921A-FA981BC0FD60}"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A68CFCD9-17CE-49E5-9380-0B0EE99D971C}" type="presOf" srcId="{2D318D19-66A0-4865-BA09-96114A896C75}" destId="{3259D87D-7509-417F-AB19-1F422228504B}" srcOrd="0" destOrd="0" presId="urn:microsoft.com/office/officeart/2005/8/layout/target3"/>
    <dgm:cxn modelId="{A62C7B9D-FFBA-4461-A508-B25304964091}" type="presParOf" srcId="{3259D87D-7509-417F-AB19-1F422228504B}" destId="{96F02EF8-5DC7-48B8-90D2-A3DA91170803}" srcOrd="0" destOrd="0" presId="urn:microsoft.com/office/officeart/2005/8/layout/target3"/>
    <dgm:cxn modelId="{9AC54D73-5BE0-457C-A5BB-6AC2E01778E9}" type="presParOf" srcId="{3259D87D-7509-417F-AB19-1F422228504B}" destId="{D8243531-9D3F-43F4-90F6-806227E7E4C6}" srcOrd="1" destOrd="0" presId="urn:microsoft.com/office/officeart/2005/8/layout/target3"/>
    <dgm:cxn modelId="{A7A09D0B-FC69-4E07-B9BB-E4B2ECDE2801}" type="presParOf" srcId="{3259D87D-7509-417F-AB19-1F422228504B}" destId="{94A2F810-B32D-4268-9671-85B63FEEEFEF}" srcOrd="2" destOrd="0" presId="urn:microsoft.com/office/officeart/2005/8/layout/target3"/>
    <dgm:cxn modelId="{EFF4FDE2-A254-40CD-BFB4-5E931FF6B20B}"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537456-099F-410A-AA68-D48EC812158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3197CF4-17C8-4617-8717-0DDF4EE10BF6}">
      <dgm:prSet phldrT="[Text]"/>
      <dgm:spPr/>
      <dgm:t>
        <a:bodyPr/>
        <a:lstStyle/>
        <a:p>
          <a:r>
            <a:rPr lang="tr-TR" b="1" dirty="0" smtClean="0"/>
            <a:t>31-45</a:t>
          </a:r>
          <a:br>
            <a:rPr lang="tr-TR" b="1" dirty="0" smtClean="0"/>
          </a:br>
          <a:r>
            <a:rPr lang="tr-TR" b="1" dirty="0" smtClean="0"/>
            <a:t>puan arası</a:t>
          </a:r>
          <a:endParaRPr lang="en-US" dirty="0"/>
        </a:p>
      </dgm:t>
    </dgm:pt>
    <dgm:pt modelId="{404BBFFB-DC22-4BC7-B9F5-E63D26E8037D}" type="parTrans" cxnId="{9B503967-4219-4CAA-B2D4-E5087AF26AA1}">
      <dgm:prSet/>
      <dgm:spPr/>
      <dgm:t>
        <a:bodyPr/>
        <a:lstStyle/>
        <a:p>
          <a:endParaRPr lang="en-US"/>
        </a:p>
      </dgm:t>
    </dgm:pt>
    <dgm:pt modelId="{450A9E38-6937-4943-9C7A-25995C47FB19}" type="sibTrans" cxnId="{9B503967-4219-4CAA-B2D4-E5087AF26AA1}">
      <dgm:prSet/>
      <dgm:spPr/>
      <dgm:t>
        <a:bodyPr/>
        <a:lstStyle/>
        <a:p>
          <a:endParaRPr lang="en-US"/>
        </a:p>
      </dgm:t>
    </dgm:pt>
    <dgm:pt modelId="{883847EC-2BF8-4DA4-97B5-E666D539CC69}">
      <dgm:prSet phldrT="[Text]"/>
      <dgm:spPr>
        <a:solidFill>
          <a:schemeClr val="tx2">
            <a:lumMod val="40000"/>
            <a:lumOff val="60000"/>
            <a:alpha val="80000"/>
          </a:schemeClr>
        </a:solidFill>
        <a:ln w="38100" cmpd="sng">
          <a:solidFill>
            <a:schemeClr val="tx2">
              <a:alpha val="65000"/>
            </a:schemeClr>
          </a:solidFill>
        </a:ln>
      </dgm:spPr>
      <dgm:t>
        <a:bodyPr anchor="ctr"/>
        <a:lstStyle/>
        <a:p>
          <a:r>
            <a:rPr lang="tr-TR" dirty="0" smtClean="0"/>
            <a:t>Kişisel temizliğine özen gösteren birisiniz. İstikrarınızı koruyun, böyle devam edin.</a:t>
          </a:r>
          <a:endParaRPr lang="en-US" dirty="0"/>
        </a:p>
      </dgm:t>
    </dgm:pt>
    <dgm:pt modelId="{28B2BD97-7327-408B-AC5E-142EBF0C1AA4}" type="parTrans" cxnId="{2541E7E4-69D7-43C6-8F4C-8A5208A49249}">
      <dgm:prSet/>
      <dgm:spPr/>
      <dgm:t>
        <a:bodyPr/>
        <a:lstStyle/>
        <a:p>
          <a:endParaRPr lang="en-US"/>
        </a:p>
      </dgm:t>
    </dgm:pt>
    <dgm:pt modelId="{8CDE270B-C1FB-44EF-9746-25AD95517777}" type="sibTrans" cxnId="{2541E7E4-69D7-43C6-8F4C-8A5208A49249}">
      <dgm:prSet/>
      <dgm:spPr/>
      <dgm:t>
        <a:bodyPr/>
        <a:lstStyle/>
        <a:p>
          <a:endParaRPr lang="en-US"/>
        </a:p>
      </dgm:t>
    </dgm:pt>
    <dgm:pt modelId="{2FE5D349-00E9-4143-9BDC-985BF67A2115}">
      <dgm:prSet phldrT="[Text]"/>
      <dgm:spPr/>
      <dgm:t>
        <a:bodyPr/>
        <a:lstStyle/>
        <a:p>
          <a:r>
            <a:rPr lang="tr-TR" b="1" dirty="0" smtClean="0"/>
            <a:t>15-30 puan arası</a:t>
          </a:r>
          <a:endParaRPr lang="en-US" dirty="0"/>
        </a:p>
      </dgm:t>
    </dgm:pt>
    <dgm:pt modelId="{C47F0077-DB82-4AAD-A234-FED706796B6F}" type="parTrans" cxnId="{879E4C73-CB5A-4903-8146-3FBFE42C17D0}">
      <dgm:prSet/>
      <dgm:spPr/>
      <dgm:t>
        <a:bodyPr/>
        <a:lstStyle/>
        <a:p>
          <a:endParaRPr lang="en-US"/>
        </a:p>
      </dgm:t>
    </dgm:pt>
    <dgm:pt modelId="{E83A0C75-33E1-402B-8992-5A738CA951FF}" type="sibTrans" cxnId="{879E4C73-CB5A-4903-8146-3FBFE42C17D0}">
      <dgm:prSet/>
      <dgm:spPr/>
      <dgm:t>
        <a:bodyPr/>
        <a:lstStyle/>
        <a:p>
          <a:endParaRPr lang="en-US"/>
        </a:p>
      </dgm:t>
    </dgm:pt>
    <dgm:pt modelId="{AAAC4660-D1FF-4B12-8DDC-C5C11D61AD5E}">
      <dgm:prSet phldrT="[Text]"/>
      <dgm:spPr>
        <a:solidFill>
          <a:schemeClr val="tx2">
            <a:lumMod val="40000"/>
            <a:lumOff val="60000"/>
            <a:alpha val="80000"/>
          </a:schemeClr>
        </a:solidFill>
        <a:ln w="38100">
          <a:solidFill>
            <a:schemeClr val="tx2">
              <a:alpha val="65000"/>
            </a:schemeClr>
          </a:solidFill>
        </a:ln>
      </dgm:spPr>
      <dgm:t>
        <a:bodyPr anchor="ctr"/>
        <a:lstStyle/>
        <a:p>
          <a:r>
            <a:rPr lang="tr-TR" dirty="0" smtClean="0"/>
            <a:t>Kişisel temizliğinize özen göstermeye çalışıyorsunuz, ancak hâlâ çözmeniz gereken sorunlarınız var. Biraz daha gayret…</a:t>
          </a:r>
          <a:endParaRPr lang="en-US" dirty="0"/>
        </a:p>
      </dgm:t>
    </dgm:pt>
    <dgm:pt modelId="{BA328443-E15B-48F8-BB53-D9983F36B039}" type="parTrans" cxnId="{6FEDAA95-610E-4981-9B3C-90B311908D31}">
      <dgm:prSet/>
      <dgm:spPr/>
      <dgm:t>
        <a:bodyPr/>
        <a:lstStyle/>
        <a:p>
          <a:endParaRPr lang="en-US"/>
        </a:p>
      </dgm:t>
    </dgm:pt>
    <dgm:pt modelId="{231A654B-9252-46C4-8CEF-54E3B57D08DB}" type="sibTrans" cxnId="{6FEDAA95-610E-4981-9B3C-90B311908D31}">
      <dgm:prSet/>
      <dgm:spPr/>
      <dgm:t>
        <a:bodyPr/>
        <a:lstStyle/>
        <a:p>
          <a:endParaRPr lang="en-US"/>
        </a:p>
      </dgm:t>
    </dgm:pt>
    <dgm:pt modelId="{0E028B37-21EA-47D0-8235-53AA47897F3E}">
      <dgm:prSet phldrT="[Text]"/>
      <dgm:spPr>
        <a:solidFill>
          <a:schemeClr val="tx2">
            <a:lumMod val="40000"/>
            <a:lumOff val="60000"/>
            <a:alpha val="80000"/>
          </a:schemeClr>
        </a:solidFill>
        <a:ln w="38100">
          <a:solidFill>
            <a:schemeClr val="tx2">
              <a:alpha val="70000"/>
            </a:schemeClr>
          </a:solidFill>
        </a:ln>
      </dgm:spPr>
      <dgm:t>
        <a:bodyPr anchor="ctr"/>
        <a:lstStyle/>
        <a:p>
          <a:r>
            <a:rPr lang="tr-TR" dirty="0" smtClean="0"/>
            <a:t>Kişisel temizliğinize neredeyse hiç önem vermiyorsunuz. Bu özensizliğiniz yarınlarda ciddi sağlık sorunları yaşamanıza sebep olabilir. Dikkat! Kendinize sahip çıkın!</a:t>
          </a:r>
          <a:endParaRPr lang="en-US" dirty="0"/>
        </a:p>
      </dgm:t>
    </dgm:pt>
    <dgm:pt modelId="{9EB7419C-1159-482E-8EFF-AA20971F6CCB}" type="parTrans" cxnId="{9E5F27AD-D164-4E24-9CD4-753E8CC23D8F}">
      <dgm:prSet/>
      <dgm:spPr/>
      <dgm:t>
        <a:bodyPr/>
        <a:lstStyle/>
        <a:p>
          <a:endParaRPr lang="en-US"/>
        </a:p>
      </dgm:t>
    </dgm:pt>
    <dgm:pt modelId="{5B88A7CC-9E79-4A94-81FC-6E77242BC566}" type="sibTrans" cxnId="{9E5F27AD-D164-4E24-9CD4-753E8CC23D8F}">
      <dgm:prSet/>
      <dgm:spPr/>
      <dgm:t>
        <a:bodyPr/>
        <a:lstStyle/>
        <a:p>
          <a:endParaRPr lang="en-US"/>
        </a:p>
      </dgm:t>
    </dgm:pt>
    <dgm:pt modelId="{8259002B-6F85-4603-BCBB-C984C7D0F9C3}">
      <dgm:prSet phldrT="[Text]"/>
      <dgm:spPr/>
      <dgm:t>
        <a:bodyPr/>
        <a:lstStyle/>
        <a:p>
          <a:r>
            <a:rPr lang="tr-TR" b="1" dirty="0" smtClean="0"/>
            <a:t>0-14 puan arası</a:t>
          </a:r>
          <a:endParaRPr lang="en-US" dirty="0"/>
        </a:p>
      </dgm:t>
    </dgm:pt>
    <dgm:pt modelId="{6F774811-BF26-40C3-AB1B-5750E7865820}" type="sibTrans" cxnId="{638BA8BC-9E22-40B3-8610-DAF8DAF76D58}">
      <dgm:prSet/>
      <dgm:spPr/>
      <dgm:t>
        <a:bodyPr/>
        <a:lstStyle/>
        <a:p>
          <a:endParaRPr lang="en-US"/>
        </a:p>
      </dgm:t>
    </dgm:pt>
    <dgm:pt modelId="{F2C00317-F20F-43A7-987A-0081802106A3}" type="parTrans" cxnId="{638BA8BC-9E22-40B3-8610-DAF8DAF76D58}">
      <dgm:prSet/>
      <dgm:spPr/>
      <dgm:t>
        <a:bodyPr/>
        <a:lstStyle/>
        <a:p>
          <a:endParaRPr lang="en-US"/>
        </a:p>
      </dgm:t>
    </dgm:pt>
    <dgm:pt modelId="{E16E4C30-C637-454A-80AB-5A7511D758F7}" type="pres">
      <dgm:prSet presAssocID="{0C537456-099F-410A-AA68-D48EC8121586}" presName="Name0" presStyleCnt="0">
        <dgm:presLayoutVars>
          <dgm:dir/>
          <dgm:animLvl val="lvl"/>
          <dgm:resizeHandles/>
        </dgm:presLayoutVars>
      </dgm:prSet>
      <dgm:spPr/>
      <dgm:t>
        <a:bodyPr/>
        <a:lstStyle/>
        <a:p>
          <a:endParaRPr lang="en-US"/>
        </a:p>
      </dgm:t>
    </dgm:pt>
    <dgm:pt modelId="{F38B44F2-FCB2-4031-B466-404548E071E1}" type="pres">
      <dgm:prSet presAssocID="{C3197CF4-17C8-4617-8717-0DDF4EE10BF6}" presName="linNode" presStyleCnt="0"/>
      <dgm:spPr/>
    </dgm:pt>
    <dgm:pt modelId="{6277F732-27AE-4406-B7D2-35FB74D207AF}" type="pres">
      <dgm:prSet presAssocID="{C3197CF4-17C8-4617-8717-0DDF4EE10BF6}" presName="parentShp" presStyleLbl="node1" presStyleIdx="0" presStyleCnt="3" custLinFactNeighborX="100000" custLinFactNeighborY="0">
        <dgm:presLayoutVars>
          <dgm:bulletEnabled val="1"/>
        </dgm:presLayoutVars>
      </dgm:prSet>
      <dgm:spPr/>
      <dgm:t>
        <a:bodyPr/>
        <a:lstStyle/>
        <a:p>
          <a:endParaRPr lang="en-US"/>
        </a:p>
      </dgm:t>
    </dgm:pt>
    <dgm:pt modelId="{4433023C-3D5B-4CA6-A07C-054BE3F6C5DD}" type="pres">
      <dgm:prSet presAssocID="{C3197CF4-17C8-4617-8717-0DDF4EE10BF6}" presName="childShp" presStyleLbl="bgAccFollowNode1" presStyleIdx="0" presStyleCnt="3" custLinFactNeighborX="-100000">
        <dgm:presLayoutVars>
          <dgm:bulletEnabled val="1"/>
        </dgm:presLayoutVars>
      </dgm:prSet>
      <dgm:spPr/>
      <dgm:t>
        <a:bodyPr/>
        <a:lstStyle/>
        <a:p>
          <a:endParaRPr lang="en-US"/>
        </a:p>
      </dgm:t>
    </dgm:pt>
    <dgm:pt modelId="{0F231409-1941-44D6-8928-ED9E1375E547}" type="pres">
      <dgm:prSet presAssocID="{450A9E38-6937-4943-9C7A-25995C47FB19}" presName="spacing" presStyleCnt="0"/>
      <dgm:spPr/>
    </dgm:pt>
    <dgm:pt modelId="{4734B0C9-56C6-4475-9644-AB21B335C2C7}" type="pres">
      <dgm:prSet presAssocID="{2FE5D349-00E9-4143-9BDC-985BF67A2115}" presName="linNode" presStyleCnt="0"/>
      <dgm:spPr/>
    </dgm:pt>
    <dgm:pt modelId="{920798AC-E4C8-4562-A4FC-CD0FB033E9F5}" type="pres">
      <dgm:prSet presAssocID="{2FE5D349-00E9-4143-9BDC-985BF67A2115}" presName="parentShp" presStyleLbl="node1" presStyleIdx="1" presStyleCnt="3" custLinFactX="851" custLinFactNeighborX="100000">
        <dgm:presLayoutVars>
          <dgm:bulletEnabled val="1"/>
        </dgm:presLayoutVars>
      </dgm:prSet>
      <dgm:spPr/>
      <dgm:t>
        <a:bodyPr/>
        <a:lstStyle/>
        <a:p>
          <a:endParaRPr lang="en-US"/>
        </a:p>
      </dgm:t>
    </dgm:pt>
    <dgm:pt modelId="{7C420EAA-FCA0-4A42-AC36-91A9275B5B74}" type="pres">
      <dgm:prSet presAssocID="{2FE5D349-00E9-4143-9BDC-985BF67A2115}" presName="childShp" presStyleLbl="bgAccFollowNode1" presStyleIdx="1" presStyleCnt="3" custLinFactNeighborX="-100000">
        <dgm:presLayoutVars>
          <dgm:bulletEnabled val="1"/>
        </dgm:presLayoutVars>
      </dgm:prSet>
      <dgm:spPr/>
      <dgm:t>
        <a:bodyPr/>
        <a:lstStyle/>
        <a:p>
          <a:endParaRPr lang="en-US"/>
        </a:p>
      </dgm:t>
    </dgm:pt>
    <dgm:pt modelId="{FE802704-8AC2-4137-8F36-70F3EE6E70B3}" type="pres">
      <dgm:prSet presAssocID="{E83A0C75-33E1-402B-8992-5A738CA951FF}" presName="spacing" presStyleCnt="0"/>
      <dgm:spPr/>
    </dgm:pt>
    <dgm:pt modelId="{32212767-F5AA-4426-9551-15D06A5166B3}" type="pres">
      <dgm:prSet presAssocID="{8259002B-6F85-4603-BCBB-C984C7D0F9C3}" presName="linNode" presStyleCnt="0"/>
      <dgm:spPr/>
    </dgm:pt>
    <dgm:pt modelId="{66E24D00-E559-43B8-8E54-AC77A5918191}" type="pres">
      <dgm:prSet presAssocID="{8259002B-6F85-4603-BCBB-C984C7D0F9C3}" presName="parentShp" presStyleLbl="node1" presStyleIdx="2" presStyleCnt="3" custLinFactX="851" custLinFactNeighborX="100000">
        <dgm:presLayoutVars>
          <dgm:bulletEnabled val="1"/>
        </dgm:presLayoutVars>
      </dgm:prSet>
      <dgm:spPr/>
      <dgm:t>
        <a:bodyPr/>
        <a:lstStyle/>
        <a:p>
          <a:endParaRPr lang="en-US"/>
        </a:p>
      </dgm:t>
    </dgm:pt>
    <dgm:pt modelId="{67BDF268-5ADC-45E9-BC85-1540833FAAD2}" type="pres">
      <dgm:prSet presAssocID="{8259002B-6F85-4603-BCBB-C984C7D0F9C3}" presName="childShp" presStyleLbl="bgAccFollowNode1" presStyleIdx="2" presStyleCnt="3" custLinFactNeighborX="-100000">
        <dgm:presLayoutVars>
          <dgm:bulletEnabled val="1"/>
        </dgm:presLayoutVars>
      </dgm:prSet>
      <dgm:spPr/>
      <dgm:t>
        <a:bodyPr/>
        <a:lstStyle/>
        <a:p>
          <a:endParaRPr lang="en-US"/>
        </a:p>
      </dgm:t>
    </dgm:pt>
  </dgm:ptLst>
  <dgm:cxnLst>
    <dgm:cxn modelId="{9B503967-4219-4CAA-B2D4-E5087AF26AA1}" srcId="{0C537456-099F-410A-AA68-D48EC8121586}" destId="{C3197CF4-17C8-4617-8717-0DDF4EE10BF6}" srcOrd="0" destOrd="0" parTransId="{404BBFFB-DC22-4BC7-B9F5-E63D26E8037D}" sibTransId="{450A9E38-6937-4943-9C7A-25995C47FB19}"/>
    <dgm:cxn modelId="{07B676D7-3B3D-4CAE-84F8-7E9853EB90BE}" type="presOf" srcId="{C3197CF4-17C8-4617-8717-0DDF4EE10BF6}" destId="{6277F732-27AE-4406-B7D2-35FB74D207AF}" srcOrd="0" destOrd="0" presId="urn:microsoft.com/office/officeart/2005/8/layout/vList6"/>
    <dgm:cxn modelId="{879E4C73-CB5A-4903-8146-3FBFE42C17D0}" srcId="{0C537456-099F-410A-AA68-D48EC8121586}" destId="{2FE5D349-00E9-4143-9BDC-985BF67A2115}" srcOrd="1" destOrd="0" parTransId="{C47F0077-DB82-4AAD-A234-FED706796B6F}" sibTransId="{E83A0C75-33E1-402B-8992-5A738CA951FF}"/>
    <dgm:cxn modelId="{9E5F27AD-D164-4E24-9CD4-753E8CC23D8F}" srcId="{8259002B-6F85-4603-BCBB-C984C7D0F9C3}" destId="{0E028B37-21EA-47D0-8235-53AA47897F3E}" srcOrd="0" destOrd="0" parTransId="{9EB7419C-1159-482E-8EFF-AA20971F6CCB}" sibTransId="{5B88A7CC-9E79-4A94-81FC-6E77242BC566}"/>
    <dgm:cxn modelId="{66E17CC1-B134-492A-847D-7C96BF5532C1}" type="presOf" srcId="{8259002B-6F85-4603-BCBB-C984C7D0F9C3}" destId="{66E24D00-E559-43B8-8E54-AC77A5918191}" srcOrd="0" destOrd="0" presId="urn:microsoft.com/office/officeart/2005/8/layout/vList6"/>
    <dgm:cxn modelId="{0458C3B4-9BA8-4F8E-926C-2C5F943C862F}" type="presOf" srcId="{0C537456-099F-410A-AA68-D48EC8121586}" destId="{E16E4C30-C637-454A-80AB-5A7511D758F7}" srcOrd="0" destOrd="0" presId="urn:microsoft.com/office/officeart/2005/8/layout/vList6"/>
    <dgm:cxn modelId="{7D9F799B-EDFD-4323-8C50-0C56069B592F}" type="presOf" srcId="{883847EC-2BF8-4DA4-97B5-E666D539CC69}" destId="{4433023C-3D5B-4CA6-A07C-054BE3F6C5DD}" srcOrd="0" destOrd="0" presId="urn:microsoft.com/office/officeart/2005/8/layout/vList6"/>
    <dgm:cxn modelId="{C7626E62-368C-426F-8398-F5DCD8FDE19E}" type="presOf" srcId="{2FE5D349-00E9-4143-9BDC-985BF67A2115}" destId="{920798AC-E4C8-4562-A4FC-CD0FB033E9F5}" srcOrd="0" destOrd="0" presId="urn:microsoft.com/office/officeart/2005/8/layout/vList6"/>
    <dgm:cxn modelId="{6FEDAA95-610E-4981-9B3C-90B311908D31}" srcId="{2FE5D349-00E9-4143-9BDC-985BF67A2115}" destId="{AAAC4660-D1FF-4B12-8DDC-C5C11D61AD5E}" srcOrd="0" destOrd="0" parTransId="{BA328443-E15B-48F8-BB53-D9983F36B039}" sibTransId="{231A654B-9252-46C4-8CEF-54E3B57D08DB}"/>
    <dgm:cxn modelId="{638BA8BC-9E22-40B3-8610-DAF8DAF76D58}" srcId="{0C537456-099F-410A-AA68-D48EC8121586}" destId="{8259002B-6F85-4603-BCBB-C984C7D0F9C3}" srcOrd="2" destOrd="0" parTransId="{F2C00317-F20F-43A7-987A-0081802106A3}" sibTransId="{6F774811-BF26-40C3-AB1B-5750E7865820}"/>
    <dgm:cxn modelId="{79B0A6D3-035D-45F4-9394-94C21C4BCF1A}" type="presOf" srcId="{AAAC4660-D1FF-4B12-8DDC-C5C11D61AD5E}" destId="{7C420EAA-FCA0-4A42-AC36-91A9275B5B74}" srcOrd="0" destOrd="0" presId="urn:microsoft.com/office/officeart/2005/8/layout/vList6"/>
    <dgm:cxn modelId="{87B08336-018B-4CF3-A64B-D2AC5E69B6C9}" type="presOf" srcId="{0E028B37-21EA-47D0-8235-53AA47897F3E}" destId="{67BDF268-5ADC-45E9-BC85-1540833FAAD2}" srcOrd="0" destOrd="0" presId="urn:microsoft.com/office/officeart/2005/8/layout/vList6"/>
    <dgm:cxn modelId="{2541E7E4-69D7-43C6-8F4C-8A5208A49249}" srcId="{C3197CF4-17C8-4617-8717-0DDF4EE10BF6}" destId="{883847EC-2BF8-4DA4-97B5-E666D539CC69}" srcOrd="0" destOrd="0" parTransId="{28B2BD97-7327-408B-AC5E-142EBF0C1AA4}" sibTransId="{8CDE270B-C1FB-44EF-9746-25AD95517777}"/>
    <dgm:cxn modelId="{51C36848-E99E-44BC-AEBC-7606B0A84312}" type="presParOf" srcId="{E16E4C30-C637-454A-80AB-5A7511D758F7}" destId="{F38B44F2-FCB2-4031-B466-404548E071E1}" srcOrd="0" destOrd="0" presId="urn:microsoft.com/office/officeart/2005/8/layout/vList6"/>
    <dgm:cxn modelId="{818C11D6-812A-4EC2-8F28-1CF974C15FE5}" type="presParOf" srcId="{F38B44F2-FCB2-4031-B466-404548E071E1}" destId="{6277F732-27AE-4406-B7D2-35FB74D207AF}" srcOrd="0" destOrd="0" presId="urn:microsoft.com/office/officeart/2005/8/layout/vList6"/>
    <dgm:cxn modelId="{F9E5427D-FE1E-4F65-98E2-F0092B20AD37}" type="presParOf" srcId="{F38B44F2-FCB2-4031-B466-404548E071E1}" destId="{4433023C-3D5B-4CA6-A07C-054BE3F6C5DD}" srcOrd="1" destOrd="0" presId="urn:microsoft.com/office/officeart/2005/8/layout/vList6"/>
    <dgm:cxn modelId="{F0DC572A-CE4A-43C4-8AF7-9AC67971171D}" type="presParOf" srcId="{E16E4C30-C637-454A-80AB-5A7511D758F7}" destId="{0F231409-1941-44D6-8928-ED9E1375E547}" srcOrd="1" destOrd="0" presId="urn:microsoft.com/office/officeart/2005/8/layout/vList6"/>
    <dgm:cxn modelId="{EB8FB28D-582E-422D-9E87-A35991CE89DF}" type="presParOf" srcId="{E16E4C30-C637-454A-80AB-5A7511D758F7}" destId="{4734B0C9-56C6-4475-9644-AB21B335C2C7}" srcOrd="2" destOrd="0" presId="urn:microsoft.com/office/officeart/2005/8/layout/vList6"/>
    <dgm:cxn modelId="{6BBE3F4E-698F-4BC2-A47B-D049BCED84F7}" type="presParOf" srcId="{4734B0C9-56C6-4475-9644-AB21B335C2C7}" destId="{920798AC-E4C8-4562-A4FC-CD0FB033E9F5}" srcOrd="0" destOrd="0" presId="urn:microsoft.com/office/officeart/2005/8/layout/vList6"/>
    <dgm:cxn modelId="{CB09615F-142C-4790-96B0-CEC5DC851D11}" type="presParOf" srcId="{4734B0C9-56C6-4475-9644-AB21B335C2C7}" destId="{7C420EAA-FCA0-4A42-AC36-91A9275B5B74}" srcOrd="1" destOrd="0" presId="urn:microsoft.com/office/officeart/2005/8/layout/vList6"/>
    <dgm:cxn modelId="{979E40A7-6715-45D3-8255-C4675908AF90}" type="presParOf" srcId="{E16E4C30-C637-454A-80AB-5A7511D758F7}" destId="{FE802704-8AC2-4137-8F36-70F3EE6E70B3}" srcOrd="3" destOrd="0" presId="urn:microsoft.com/office/officeart/2005/8/layout/vList6"/>
    <dgm:cxn modelId="{6491F50D-884E-4156-A592-63C0DD7BEA2B}" type="presParOf" srcId="{E16E4C30-C637-454A-80AB-5A7511D758F7}" destId="{32212767-F5AA-4426-9551-15D06A5166B3}" srcOrd="4" destOrd="0" presId="urn:microsoft.com/office/officeart/2005/8/layout/vList6"/>
    <dgm:cxn modelId="{30E018F3-9114-48B2-9C36-F7BC4135E970}" type="presParOf" srcId="{32212767-F5AA-4426-9551-15D06A5166B3}" destId="{66E24D00-E559-43B8-8E54-AC77A5918191}" srcOrd="0" destOrd="0" presId="urn:microsoft.com/office/officeart/2005/8/layout/vList6"/>
    <dgm:cxn modelId="{8A3D849A-6729-4EC5-A22E-65E82E96AE22}" type="presParOf" srcId="{32212767-F5AA-4426-9551-15D06A5166B3}" destId="{67BDF268-5ADC-45E9-BC85-1540833FAAD2}" srcOrd="1" destOrd="0" presId="urn:microsoft.com/office/officeart/2005/8/layout/v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2</a:t>
          </a:r>
          <a:r>
            <a:rPr lang="en-US" dirty="0" smtClean="0">
              <a:solidFill>
                <a:srgbClr val="FF0000"/>
              </a:solidFill>
            </a:rPr>
            <a:t>)</a:t>
          </a:r>
          <a:r>
            <a:rPr lang="en-US" dirty="0" smtClean="0"/>
            <a:t> </a:t>
          </a:r>
          <a:r>
            <a:rPr lang="tr-TR" dirty="0" smtClean="0"/>
            <a:t>Her sabah ve akşam muhakkak dişlerimi fırçalarım.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8CDBB802-BB87-4253-ABDE-401E7209873A}"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C081315C-BF71-4951-9C28-E128B02D9EBF}" type="presOf" srcId="{2D318D19-66A0-4865-BA09-96114A896C75}" destId="{3259D87D-7509-417F-AB19-1F422228504B}" srcOrd="0" destOrd="0" presId="urn:microsoft.com/office/officeart/2005/8/layout/target3"/>
    <dgm:cxn modelId="{0EEA7132-1EF1-498D-AF53-F3050931A8DE}" type="presOf" srcId="{A3A1A164-9A30-48A1-BC7A-F97DA2DAEB4F}" destId="{9878A4AC-9637-4D5D-81F6-D2A78DA5E0B1}" srcOrd="1" destOrd="0" presId="urn:microsoft.com/office/officeart/2005/8/layout/target3"/>
    <dgm:cxn modelId="{911A27B2-5CDC-4A08-A80C-7C68D290170E}" type="presParOf" srcId="{3259D87D-7509-417F-AB19-1F422228504B}" destId="{96F02EF8-5DC7-48B8-90D2-A3DA91170803}" srcOrd="0" destOrd="0" presId="urn:microsoft.com/office/officeart/2005/8/layout/target3"/>
    <dgm:cxn modelId="{E6C124E7-FA08-4B5D-B2BF-9A5FD5C742FF}" type="presParOf" srcId="{3259D87D-7509-417F-AB19-1F422228504B}" destId="{D8243531-9D3F-43F4-90F6-806227E7E4C6}" srcOrd="1" destOrd="0" presId="urn:microsoft.com/office/officeart/2005/8/layout/target3"/>
    <dgm:cxn modelId="{296AD746-5C7F-4784-A82A-E7CE926F1509}" type="presParOf" srcId="{3259D87D-7509-417F-AB19-1F422228504B}" destId="{94A2F810-B32D-4268-9671-85B63FEEEFEF}" srcOrd="2" destOrd="0" presId="urn:microsoft.com/office/officeart/2005/8/layout/target3"/>
    <dgm:cxn modelId="{AA127C21-EA3E-4FE3-9B68-588A97B87719}"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3</a:t>
          </a:r>
          <a:r>
            <a:rPr lang="en-US" dirty="0" smtClean="0">
              <a:solidFill>
                <a:srgbClr val="FF0000"/>
              </a:solidFill>
            </a:rPr>
            <a:t>)</a:t>
          </a:r>
          <a:r>
            <a:rPr lang="en-US" dirty="0" smtClean="0"/>
            <a:t> </a:t>
          </a:r>
          <a:r>
            <a:rPr lang="tr-TR" dirty="0" smtClean="0"/>
            <a:t>Eve gelince ilk iş olarak ellerimi ve ayaklarımı yıkarım.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00062AAF-FDC1-4350-9794-E747B28F6A96}" type="presOf" srcId="{2D318D19-66A0-4865-BA09-96114A896C75}" destId="{3259D87D-7509-417F-AB19-1F422228504B}" srcOrd="0" destOrd="0" presId="urn:microsoft.com/office/officeart/2005/8/layout/target3"/>
    <dgm:cxn modelId="{7C22204F-26AE-4B7B-A79B-73A69940FA8D}" type="presOf" srcId="{A3A1A164-9A30-48A1-BC7A-F97DA2DAEB4F}" destId="{9878A4AC-9637-4D5D-81F6-D2A78DA5E0B1}" srcOrd="1" destOrd="0" presId="urn:microsoft.com/office/officeart/2005/8/layout/target3"/>
    <dgm:cxn modelId="{C4323E9F-AB0E-4EBE-B7AA-083416D67389}"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BFE3D44B-DFCC-4274-8014-D72B6E1F1F06}" type="presParOf" srcId="{3259D87D-7509-417F-AB19-1F422228504B}" destId="{96F02EF8-5DC7-48B8-90D2-A3DA91170803}" srcOrd="0" destOrd="0" presId="urn:microsoft.com/office/officeart/2005/8/layout/target3"/>
    <dgm:cxn modelId="{81E821F8-E5C9-49F4-93F8-AF70EB0C9745}" type="presParOf" srcId="{3259D87D-7509-417F-AB19-1F422228504B}" destId="{D8243531-9D3F-43F4-90F6-806227E7E4C6}" srcOrd="1" destOrd="0" presId="urn:microsoft.com/office/officeart/2005/8/layout/target3"/>
    <dgm:cxn modelId="{1576783B-BD03-4A98-9AF6-B2519390BBCA}" type="presParOf" srcId="{3259D87D-7509-417F-AB19-1F422228504B}" destId="{94A2F810-B32D-4268-9671-85B63FEEEFEF}" srcOrd="2" destOrd="0" presId="urn:microsoft.com/office/officeart/2005/8/layout/target3"/>
    <dgm:cxn modelId="{E36707F6-2FE5-45C9-93EE-9C2468D70F7C}"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4</a:t>
          </a:r>
          <a:r>
            <a:rPr lang="en-US" dirty="0" smtClean="0">
              <a:solidFill>
                <a:srgbClr val="FF0000"/>
              </a:solidFill>
            </a:rPr>
            <a:t>)</a:t>
          </a:r>
          <a:r>
            <a:rPr lang="en-US" dirty="0" smtClean="0"/>
            <a:t> </a:t>
          </a:r>
          <a:r>
            <a:rPr lang="tr-TR" dirty="0" smtClean="0"/>
            <a:t>Düzenli olarak tırnaklarımı temizlerim.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16B9C1D1-7D7C-459D-B445-DF16F913D17E}"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E730B7BE-255B-465B-B7AE-5B7627B25458}" type="presOf" srcId="{2D318D19-66A0-4865-BA09-96114A896C75}" destId="{3259D87D-7509-417F-AB19-1F422228504B}" srcOrd="0" destOrd="0" presId="urn:microsoft.com/office/officeart/2005/8/layout/target3"/>
    <dgm:cxn modelId="{01F9A6E3-20DC-48D7-BB62-B55C0F67DA1D}" type="presOf" srcId="{A3A1A164-9A30-48A1-BC7A-F97DA2DAEB4F}" destId="{9878A4AC-9637-4D5D-81F6-D2A78DA5E0B1}" srcOrd="1" destOrd="0" presId="urn:microsoft.com/office/officeart/2005/8/layout/target3"/>
    <dgm:cxn modelId="{8A97C042-60F4-421E-B068-01AA360F25C3}" type="presParOf" srcId="{3259D87D-7509-417F-AB19-1F422228504B}" destId="{96F02EF8-5DC7-48B8-90D2-A3DA91170803}" srcOrd="0" destOrd="0" presId="urn:microsoft.com/office/officeart/2005/8/layout/target3"/>
    <dgm:cxn modelId="{BC0A520D-F230-49E2-AF9E-D582018C0A05}" type="presParOf" srcId="{3259D87D-7509-417F-AB19-1F422228504B}" destId="{D8243531-9D3F-43F4-90F6-806227E7E4C6}" srcOrd="1" destOrd="0" presId="urn:microsoft.com/office/officeart/2005/8/layout/target3"/>
    <dgm:cxn modelId="{16100E30-D45D-44EE-895F-DD14C6340A06}" type="presParOf" srcId="{3259D87D-7509-417F-AB19-1F422228504B}" destId="{94A2F810-B32D-4268-9671-85B63FEEEFEF}" srcOrd="2" destOrd="0" presId="urn:microsoft.com/office/officeart/2005/8/layout/target3"/>
    <dgm:cxn modelId="{16416D5A-C280-4619-AD3E-9C821922D6B2}"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5</a:t>
          </a:r>
          <a:r>
            <a:rPr lang="en-US" dirty="0" smtClean="0">
              <a:solidFill>
                <a:srgbClr val="FF0000"/>
              </a:solidFill>
            </a:rPr>
            <a:t>)</a:t>
          </a:r>
          <a:r>
            <a:rPr lang="en-US" dirty="0" smtClean="0"/>
            <a:t> </a:t>
          </a:r>
          <a:r>
            <a:rPr lang="tr-TR" dirty="0" smtClean="0"/>
            <a:t>Gerekli sıklıkta banyo yaparım.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D89F5AF1-2A5A-4DC5-8B21-F12ED4253B43}"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1E4F09F2-0CFF-48C0-B939-055AABD3C4C8}" type="presOf" srcId="{A3A1A164-9A30-48A1-BC7A-F97DA2DAEB4F}" destId="{9878A4AC-9637-4D5D-81F6-D2A78DA5E0B1}" srcOrd="1" destOrd="0" presId="urn:microsoft.com/office/officeart/2005/8/layout/target3"/>
    <dgm:cxn modelId="{9E5CFC9A-9BD1-456F-A7D2-511518A83FA0}" type="presOf" srcId="{2D318D19-66A0-4865-BA09-96114A896C75}" destId="{3259D87D-7509-417F-AB19-1F422228504B}" srcOrd="0" destOrd="0" presId="urn:microsoft.com/office/officeart/2005/8/layout/target3"/>
    <dgm:cxn modelId="{7894C8D2-D12A-4028-A25D-03E922D4B251}" type="presParOf" srcId="{3259D87D-7509-417F-AB19-1F422228504B}" destId="{96F02EF8-5DC7-48B8-90D2-A3DA91170803}" srcOrd="0" destOrd="0" presId="urn:microsoft.com/office/officeart/2005/8/layout/target3"/>
    <dgm:cxn modelId="{5EB1902E-F719-44FA-82DB-6D1F7851D090}" type="presParOf" srcId="{3259D87D-7509-417F-AB19-1F422228504B}" destId="{D8243531-9D3F-43F4-90F6-806227E7E4C6}" srcOrd="1" destOrd="0" presId="urn:microsoft.com/office/officeart/2005/8/layout/target3"/>
    <dgm:cxn modelId="{10B25690-3855-4FDF-BE7A-4473A0540AE4}" type="presParOf" srcId="{3259D87D-7509-417F-AB19-1F422228504B}" destId="{94A2F810-B32D-4268-9671-85B63FEEEFEF}" srcOrd="2" destOrd="0" presId="urn:microsoft.com/office/officeart/2005/8/layout/target3"/>
    <dgm:cxn modelId="{96DBC4AE-A43C-42B2-A7A9-15A69AFF0B43}"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6</a:t>
          </a:r>
          <a:r>
            <a:rPr lang="en-US" dirty="0" smtClean="0">
              <a:solidFill>
                <a:srgbClr val="FF0000"/>
              </a:solidFill>
            </a:rPr>
            <a:t>)</a:t>
          </a:r>
          <a:r>
            <a:rPr lang="en-US" dirty="0" smtClean="0"/>
            <a:t> </a:t>
          </a:r>
          <a:r>
            <a:rPr lang="tr-TR" dirty="0" smtClean="0"/>
            <a:t>Tarağımı yalnızca ben kullanırım.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6D7CD3FA-1F61-4AE7-8F37-BC39C4A051C5}" srcId="{2D318D19-66A0-4865-BA09-96114A896C75}" destId="{A3A1A164-9A30-48A1-BC7A-F97DA2DAEB4F}" srcOrd="0" destOrd="0" parTransId="{7EAFE65F-E353-41F6-B8B7-28A067288EA0}" sibTransId="{B6F59396-8D12-4B5F-AE33-BF265552D106}"/>
    <dgm:cxn modelId="{400F177C-2E1F-490F-A6F0-54AEF92E77EA}" type="presOf" srcId="{2D318D19-66A0-4865-BA09-96114A896C75}" destId="{3259D87D-7509-417F-AB19-1F422228504B}" srcOrd="0" destOrd="0" presId="urn:microsoft.com/office/officeart/2005/8/layout/target3"/>
    <dgm:cxn modelId="{1D1B11A7-89BD-42D9-ABE3-46907BABE40C}" type="presOf" srcId="{A3A1A164-9A30-48A1-BC7A-F97DA2DAEB4F}" destId="{9878A4AC-9637-4D5D-81F6-D2A78DA5E0B1}" srcOrd="1" destOrd="0" presId="urn:microsoft.com/office/officeart/2005/8/layout/target3"/>
    <dgm:cxn modelId="{DDD375A8-D58C-4BF3-AA2C-012998CAB83D}" type="presOf" srcId="{A3A1A164-9A30-48A1-BC7A-F97DA2DAEB4F}" destId="{94A2F810-B32D-4268-9671-85B63FEEEFEF}" srcOrd="0" destOrd="0" presId="urn:microsoft.com/office/officeart/2005/8/layout/target3"/>
    <dgm:cxn modelId="{7F312933-ECD3-4688-965D-796FF6370C45}" type="presParOf" srcId="{3259D87D-7509-417F-AB19-1F422228504B}" destId="{96F02EF8-5DC7-48B8-90D2-A3DA91170803}" srcOrd="0" destOrd="0" presId="urn:microsoft.com/office/officeart/2005/8/layout/target3"/>
    <dgm:cxn modelId="{2A57AD79-F77B-4D03-AC47-2DD3E797B271}" type="presParOf" srcId="{3259D87D-7509-417F-AB19-1F422228504B}" destId="{D8243531-9D3F-43F4-90F6-806227E7E4C6}" srcOrd="1" destOrd="0" presId="urn:microsoft.com/office/officeart/2005/8/layout/target3"/>
    <dgm:cxn modelId="{1A725FDB-9E44-46CC-AB49-1A659D90F941}" type="presParOf" srcId="{3259D87D-7509-417F-AB19-1F422228504B}" destId="{94A2F810-B32D-4268-9671-85B63FEEEFEF}" srcOrd="2" destOrd="0" presId="urn:microsoft.com/office/officeart/2005/8/layout/target3"/>
    <dgm:cxn modelId="{5D2F7804-531B-4C06-9E8B-2B134241F0D9}"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7</a:t>
          </a:r>
          <a:r>
            <a:rPr lang="en-US" dirty="0" smtClean="0">
              <a:solidFill>
                <a:srgbClr val="FF0000"/>
              </a:solidFill>
            </a:rPr>
            <a:t>)</a:t>
          </a:r>
          <a:r>
            <a:rPr lang="en-US" dirty="0" smtClean="0"/>
            <a:t> </a:t>
          </a:r>
          <a:r>
            <a:rPr lang="tr-TR" dirty="0" smtClean="0"/>
            <a:t>Bulaşıcı hastalığı olan insanlarla temas kurmam.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2A072112-2893-4F28-9FDD-9599487C6040}" type="presOf" srcId="{A3A1A164-9A30-48A1-BC7A-F97DA2DAEB4F}" destId="{9878A4AC-9637-4D5D-81F6-D2A78DA5E0B1}" srcOrd="1" destOrd="0" presId="urn:microsoft.com/office/officeart/2005/8/layout/target3"/>
    <dgm:cxn modelId="{E76D3E56-8BBB-45FB-B5BE-1A3B5246D98F}" type="presOf" srcId="{A3A1A164-9A30-48A1-BC7A-F97DA2DAEB4F}" destId="{94A2F810-B32D-4268-9671-85B63FEEEFEF}" srcOrd="0" destOrd="0" presId="urn:microsoft.com/office/officeart/2005/8/layout/target3"/>
    <dgm:cxn modelId="{1D0D81E1-4697-47FD-A733-76A207B6978E}" type="presOf" srcId="{2D318D19-66A0-4865-BA09-96114A896C75}" destId="{3259D87D-7509-417F-AB19-1F422228504B}"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FDF35143-C374-435C-BFD5-38B73E41F824}" type="presParOf" srcId="{3259D87D-7509-417F-AB19-1F422228504B}" destId="{96F02EF8-5DC7-48B8-90D2-A3DA91170803}" srcOrd="0" destOrd="0" presId="urn:microsoft.com/office/officeart/2005/8/layout/target3"/>
    <dgm:cxn modelId="{F914D107-3D9D-4888-B719-F58FE5D515F7}" type="presParOf" srcId="{3259D87D-7509-417F-AB19-1F422228504B}" destId="{D8243531-9D3F-43F4-90F6-806227E7E4C6}" srcOrd="1" destOrd="0" presId="urn:microsoft.com/office/officeart/2005/8/layout/target3"/>
    <dgm:cxn modelId="{9C6D90BA-F57A-48C1-8E57-502F49DB6C93}" type="presParOf" srcId="{3259D87D-7509-417F-AB19-1F422228504B}" destId="{94A2F810-B32D-4268-9671-85B63FEEEFEF}" srcOrd="2" destOrd="0" presId="urn:microsoft.com/office/officeart/2005/8/layout/target3"/>
    <dgm:cxn modelId="{FEF5AC37-960E-4578-A057-C5327CDBBF6D}"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8</a:t>
          </a:r>
          <a:r>
            <a:rPr lang="en-US" dirty="0" smtClean="0">
              <a:solidFill>
                <a:srgbClr val="FF0000"/>
              </a:solidFill>
            </a:rPr>
            <a:t>)</a:t>
          </a:r>
          <a:r>
            <a:rPr lang="en-US" dirty="0" smtClean="0"/>
            <a:t> </a:t>
          </a:r>
          <a:r>
            <a:rPr lang="tr-TR" dirty="0" smtClean="0"/>
            <a:t>Odamda yahut yatağımda yemek yemem.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9C03492C-5D8E-45B6-9F36-FBD12FD94333}" type="presOf" srcId="{A3A1A164-9A30-48A1-BC7A-F97DA2DAEB4F}" destId="{9878A4AC-9637-4D5D-81F6-D2A78DA5E0B1}" srcOrd="1"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D511E6A0-2AFB-4DFB-AC07-03B0CFAFB194}" type="presOf" srcId="{2D318D19-66A0-4865-BA09-96114A896C75}" destId="{3259D87D-7509-417F-AB19-1F422228504B}" srcOrd="0" destOrd="0" presId="urn:microsoft.com/office/officeart/2005/8/layout/target3"/>
    <dgm:cxn modelId="{B57D9EA8-4403-4BEB-9F5B-4477C88F7AD8}" type="presOf" srcId="{A3A1A164-9A30-48A1-BC7A-F97DA2DAEB4F}" destId="{94A2F810-B32D-4268-9671-85B63FEEEFEF}" srcOrd="0" destOrd="0" presId="urn:microsoft.com/office/officeart/2005/8/layout/target3"/>
    <dgm:cxn modelId="{DABD261B-7E9E-4CCD-8EE0-F7868139E341}" type="presParOf" srcId="{3259D87D-7509-417F-AB19-1F422228504B}" destId="{96F02EF8-5DC7-48B8-90D2-A3DA91170803}" srcOrd="0" destOrd="0" presId="urn:microsoft.com/office/officeart/2005/8/layout/target3"/>
    <dgm:cxn modelId="{29FF09A1-690C-4D58-8545-EF2E6B11E5FC}" type="presParOf" srcId="{3259D87D-7509-417F-AB19-1F422228504B}" destId="{D8243531-9D3F-43F4-90F6-806227E7E4C6}" srcOrd="1" destOrd="0" presId="urn:microsoft.com/office/officeart/2005/8/layout/target3"/>
    <dgm:cxn modelId="{E43187AA-6DB1-4CC4-A123-FB8DE9FF2E7F}" type="presParOf" srcId="{3259D87D-7509-417F-AB19-1F422228504B}" destId="{94A2F810-B32D-4268-9671-85B63FEEEFEF}" srcOrd="2" destOrd="0" presId="urn:microsoft.com/office/officeart/2005/8/layout/target3"/>
    <dgm:cxn modelId="{CB8B816D-F8F6-4434-BB71-227B83417ADC}"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318D19-66A0-4865-BA09-96114A896C7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3A1A164-9A30-48A1-BC7A-F97DA2DAEB4F}">
      <dgm:prSet/>
      <dgm:spPr/>
      <dgm:t>
        <a:bodyPr/>
        <a:lstStyle/>
        <a:p>
          <a:pPr rtl="0"/>
          <a:r>
            <a:rPr lang="tr-TR" dirty="0" smtClean="0">
              <a:solidFill>
                <a:srgbClr val="FF0000"/>
              </a:solidFill>
            </a:rPr>
            <a:t>9</a:t>
          </a:r>
          <a:r>
            <a:rPr lang="en-US" dirty="0" smtClean="0">
              <a:solidFill>
                <a:srgbClr val="FF0000"/>
              </a:solidFill>
            </a:rPr>
            <a:t>)</a:t>
          </a:r>
          <a:r>
            <a:rPr lang="en-US" dirty="0" smtClean="0"/>
            <a:t> </a:t>
          </a:r>
          <a:r>
            <a:rPr lang="tr-TR" dirty="0" smtClean="0"/>
            <a:t>Evde ve dışarıda tuvaletlerin temiz olmasına dikkat ederim, kullandıktan sonra tuvaleti temiz bırakırım.</a:t>
          </a:r>
        </a:p>
      </dgm:t>
    </dgm:pt>
    <dgm:pt modelId="{7EAFE65F-E353-41F6-B8B7-28A067288EA0}" type="parTrans" cxnId="{6D7CD3FA-1F61-4AE7-8F37-BC39C4A051C5}">
      <dgm:prSet/>
      <dgm:spPr/>
      <dgm:t>
        <a:bodyPr/>
        <a:lstStyle/>
        <a:p>
          <a:endParaRPr lang="en-US"/>
        </a:p>
      </dgm:t>
    </dgm:pt>
    <dgm:pt modelId="{B6F59396-8D12-4B5F-AE33-BF265552D106}" type="sibTrans" cxnId="{6D7CD3FA-1F61-4AE7-8F37-BC39C4A051C5}">
      <dgm:prSet/>
      <dgm:spPr/>
      <dgm:t>
        <a:bodyPr/>
        <a:lstStyle/>
        <a:p>
          <a:endParaRPr lang="en-US"/>
        </a:p>
      </dgm:t>
    </dgm:pt>
    <dgm:pt modelId="{3259D87D-7509-417F-AB19-1F422228504B}" type="pres">
      <dgm:prSet presAssocID="{2D318D19-66A0-4865-BA09-96114A896C75}" presName="Name0" presStyleCnt="0">
        <dgm:presLayoutVars>
          <dgm:chMax val="7"/>
          <dgm:dir/>
          <dgm:animLvl val="lvl"/>
          <dgm:resizeHandles val="exact"/>
        </dgm:presLayoutVars>
      </dgm:prSet>
      <dgm:spPr/>
      <dgm:t>
        <a:bodyPr/>
        <a:lstStyle/>
        <a:p>
          <a:endParaRPr lang="tr-TR"/>
        </a:p>
      </dgm:t>
    </dgm:pt>
    <dgm:pt modelId="{96F02EF8-5DC7-48B8-90D2-A3DA91170803}" type="pres">
      <dgm:prSet presAssocID="{A3A1A164-9A30-48A1-BC7A-F97DA2DAEB4F}" presName="circle1" presStyleLbl="node1" presStyleIdx="0" presStyleCnt="1" custLinFactNeighborY="463"/>
      <dgm:spPr/>
    </dgm:pt>
    <dgm:pt modelId="{D8243531-9D3F-43F4-90F6-806227E7E4C6}" type="pres">
      <dgm:prSet presAssocID="{A3A1A164-9A30-48A1-BC7A-F97DA2DAEB4F}" presName="space" presStyleCnt="0"/>
      <dgm:spPr/>
    </dgm:pt>
    <dgm:pt modelId="{94A2F810-B32D-4268-9671-85B63FEEEFEF}" type="pres">
      <dgm:prSet presAssocID="{A3A1A164-9A30-48A1-BC7A-F97DA2DAEB4F}" presName="rect1" presStyleLbl="alignAcc1" presStyleIdx="0" presStyleCnt="1" custScaleX="101000" custLinFactNeighborY="3205"/>
      <dgm:spPr/>
      <dgm:t>
        <a:bodyPr/>
        <a:lstStyle/>
        <a:p>
          <a:endParaRPr lang="tr-TR"/>
        </a:p>
      </dgm:t>
    </dgm:pt>
    <dgm:pt modelId="{9878A4AC-9637-4D5D-81F6-D2A78DA5E0B1}" type="pres">
      <dgm:prSet presAssocID="{A3A1A164-9A30-48A1-BC7A-F97DA2DAEB4F}" presName="rect1ParTxNoCh" presStyleLbl="alignAcc1" presStyleIdx="0" presStyleCnt="1">
        <dgm:presLayoutVars>
          <dgm:chMax val="1"/>
          <dgm:bulletEnabled val="1"/>
        </dgm:presLayoutVars>
      </dgm:prSet>
      <dgm:spPr/>
      <dgm:t>
        <a:bodyPr/>
        <a:lstStyle/>
        <a:p>
          <a:endParaRPr lang="tr-TR"/>
        </a:p>
      </dgm:t>
    </dgm:pt>
  </dgm:ptLst>
  <dgm:cxnLst>
    <dgm:cxn modelId="{A751C684-555A-495B-B0D0-E8565262F2A9}" type="presOf" srcId="{A3A1A164-9A30-48A1-BC7A-F97DA2DAEB4F}" destId="{9878A4AC-9637-4D5D-81F6-D2A78DA5E0B1}" srcOrd="1" destOrd="0" presId="urn:microsoft.com/office/officeart/2005/8/layout/target3"/>
    <dgm:cxn modelId="{AEFC13BC-D734-42B2-9E17-69E1456A999A}" type="presOf" srcId="{2D318D19-66A0-4865-BA09-96114A896C75}" destId="{3259D87D-7509-417F-AB19-1F422228504B}" srcOrd="0" destOrd="0" presId="urn:microsoft.com/office/officeart/2005/8/layout/target3"/>
    <dgm:cxn modelId="{1D2633BE-48F0-4EC7-B816-D9F87C33586B}" type="presOf" srcId="{A3A1A164-9A30-48A1-BC7A-F97DA2DAEB4F}" destId="{94A2F810-B32D-4268-9671-85B63FEEEFEF}" srcOrd="0" destOrd="0" presId="urn:microsoft.com/office/officeart/2005/8/layout/target3"/>
    <dgm:cxn modelId="{6D7CD3FA-1F61-4AE7-8F37-BC39C4A051C5}" srcId="{2D318D19-66A0-4865-BA09-96114A896C75}" destId="{A3A1A164-9A30-48A1-BC7A-F97DA2DAEB4F}" srcOrd="0" destOrd="0" parTransId="{7EAFE65F-E353-41F6-B8B7-28A067288EA0}" sibTransId="{B6F59396-8D12-4B5F-AE33-BF265552D106}"/>
    <dgm:cxn modelId="{8E2A9437-3745-4385-92FF-F2A82B7D2CE8}" type="presParOf" srcId="{3259D87D-7509-417F-AB19-1F422228504B}" destId="{96F02EF8-5DC7-48B8-90D2-A3DA91170803}" srcOrd="0" destOrd="0" presId="urn:microsoft.com/office/officeart/2005/8/layout/target3"/>
    <dgm:cxn modelId="{CC75E212-D45F-4860-8709-E8AB252DEDC6}" type="presParOf" srcId="{3259D87D-7509-417F-AB19-1F422228504B}" destId="{D8243531-9D3F-43F4-90F6-806227E7E4C6}" srcOrd="1" destOrd="0" presId="urn:microsoft.com/office/officeart/2005/8/layout/target3"/>
    <dgm:cxn modelId="{4AF76B80-4D72-482E-AC91-2FFD2B6E54C8}" type="presParOf" srcId="{3259D87D-7509-417F-AB19-1F422228504B}" destId="{94A2F810-B32D-4268-9671-85B63FEEEFEF}" srcOrd="2" destOrd="0" presId="urn:microsoft.com/office/officeart/2005/8/layout/target3"/>
    <dgm:cxn modelId="{B8D2B911-6CA4-434B-8D24-1FC754F30F68}" type="presParOf" srcId="{3259D87D-7509-417F-AB19-1F422228504B}" destId="{9878A4AC-9637-4D5D-81F6-D2A78DA5E0B1}"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076276-229D-4E2D-83CF-E5F8E895ABA2}" type="datetimeFigureOut">
              <a:rPr lang="tr-TR" smtClean="0"/>
              <a:pPr/>
              <a:t>30.03.2016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17AA6-6E2E-4F92-85AB-52A96E84FD04}" type="slidenum">
              <a:rPr lang="tr-TR" smtClean="0"/>
              <a:pPr/>
              <a:t>‹#›</a:t>
            </a:fld>
            <a:endParaRPr lang="tr-TR"/>
          </a:p>
        </p:txBody>
      </p:sp>
    </p:spTree>
    <p:extLst>
      <p:ext uri="{BB962C8B-B14F-4D97-AF65-F5344CB8AC3E}">
        <p14:creationId xmlns:p14="http://schemas.microsoft.com/office/powerpoint/2010/main" xmlns="" val="178901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ortaokul çağı öğrencilerine ve çocuklara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Hümeyra Kılıç, 2014, İstanbul, Yeşilay TBM Alan Kitaplığı Dizisi No: 16.</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1</a:t>
            </a:fld>
            <a:endParaRPr lang="tr-TR"/>
          </a:p>
        </p:txBody>
      </p:sp>
    </p:spTree>
    <p:extLst>
      <p:ext uri="{BB962C8B-B14F-4D97-AF65-F5344CB8AC3E}">
        <p14:creationId xmlns:p14="http://schemas.microsoft.com/office/powerpoint/2010/main" xmlns="" val="3652267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10</a:t>
            </a:fld>
            <a:endParaRPr lang="tr-TR"/>
          </a:p>
        </p:txBody>
      </p:sp>
    </p:spTree>
    <p:extLst>
      <p:ext uri="{BB962C8B-B14F-4D97-AF65-F5344CB8AC3E}">
        <p14:creationId xmlns:p14="http://schemas.microsoft.com/office/powerpoint/2010/main" xmlns="" val="3388972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11</a:t>
            </a:fld>
            <a:endParaRPr lang="tr-TR"/>
          </a:p>
        </p:txBody>
      </p:sp>
    </p:spTree>
    <p:extLst>
      <p:ext uri="{BB962C8B-B14F-4D97-AF65-F5344CB8AC3E}">
        <p14:creationId xmlns:p14="http://schemas.microsoft.com/office/powerpoint/2010/main" xmlns="" val="134999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12</a:t>
            </a:fld>
            <a:endParaRPr lang="tr-TR"/>
          </a:p>
        </p:txBody>
      </p:sp>
    </p:spTree>
    <p:extLst>
      <p:ext uri="{BB962C8B-B14F-4D97-AF65-F5344CB8AC3E}">
        <p14:creationId xmlns:p14="http://schemas.microsoft.com/office/powerpoint/2010/main" xmlns="" val="3432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13</a:t>
            </a:fld>
            <a:endParaRPr lang="tr-TR"/>
          </a:p>
        </p:txBody>
      </p:sp>
    </p:spTree>
    <p:extLst>
      <p:ext uri="{BB962C8B-B14F-4D97-AF65-F5344CB8AC3E}">
        <p14:creationId xmlns:p14="http://schemas.microsoft.com/office/powerpoint/2010/main" xmlns="" val="3745151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14</a:t>
            </a:fld>
            <a:endParaRPr lang="tr-TR"/>
          </a:p>
        </p:txBody>
      </p:sp>
    </p:spTree>
    <p:extLst>
      <p:ext uri="{BB962C8B-B14F-4D97-AF65-F5344CB8AC3E}">
        <p14:creationId xmlns:p14="http://schemas.microsoft.com/office/powerpoint/2010/main" xmlns="" val="282661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15</a:t>
            </a:fld>
            <a:endParaRPr lang="tr-TR"/>
          </a:p>
        </p:txBody>
      </p:sp>
    </p:spTree>
    <p:extLst>
      <p:ext uri="{BB962C8B-B14F-4D97-AF65-F5344CB8AC3E}">
        <p14:creationId xmlns:p14="http://schemas.microsoft.com/office/powerpoint/2010/main" xmlns="" val="249303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16</a:t>
            </a:fld>
            <a:endParaRPr lang="tr-TR"/>
          </a:p>
        </p:txBody>
      </p:sp>
    </p:spTree>
    <p:extLst>
      <p:ext uri="{BB962C8B-B14F-4D97-AF65-F5344CB8AC3E}">
        <p14:creationId xmlns:p14="http://schemas.microsoft.com/office/powerpoint/2010/main" xmlns="" val="2833591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17</a:t>
            </a:fld>
            <a:endParaRPr lang="tr-TR"/>
          </a:p>
        </p:txBody>
      </p:sp>
    </p:spTree>
    <p:extLst>
      <p:ext uri="{BB962C8B-B14F-4D97-AF65-F5344CB8AC3E}">
        <p14:creationId xmlns:p14="http://schemas.microsoft.com/office/powerpoint/2010/main" xmlns="" val="2417699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18</a:t>
            </a:fld>
            <a:endParaRPr lang="tr-TR"/>
          </a:p>
        </p:txBody>
      </p:sp>
    </p:spTree>
    <p:extLst>
      <p:ext uri="{BB962C8B-B14F-4D97-AF65-F5344CB8AC3E}">
        <p14:creationId xmlns:p14="http://schemas.microsoft.com/office/powerpoint/2010/main" xmlns="" val="583694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19</a:t>
            </a:fld>
            <a:endParaRPr lang="tr-TR"/>
          </a:p>
        </p:txBody>
      </p:sp>
    </p:spTree>
    <p:extLst>
      <p:ext uri="{BB962C8B-B14F-4D97-AF65-F5344CB8AC3E}">
        <p14:creationId xmlns:p14="http://schemas.microsoft.com/office/powerpoint/2010/main" xmlns="" val="90455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3-7.</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0D517AA6-6E2E-4F92-85AB-52A96E84FD04}" type="slidenum">
              <a:rPr lang="tr-TR" smtClean="0"/>
              <a:pPr/>
              <a:t>2</a:t>
            </a:fld>
            <a:endParaRPr lang="tr-TR"/>
          </a:p>
        </p:txBody>
      </p:sp>
    </p:spTree>
    <p:extLst>
      <p:ext uri="{BB962C8B-B14F-4D97-AF65-F5344CB8AC3E}">
        <p14:creationId xmlns:p14="http://schemas.microsoft.com/office/powerpoint/2010/main" xmlns="" val="2768303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20</a:t>
            </a:fld>
            <a:endParaRPr lang="tr-TR"/>
          </a:p>
        </p:txBody>
      </p:sp>
    </p:spTree>
    <p:extLst>
      <p:ext uri="{BB962C8B-B14F-4D97-AF65-F5344CB8AC3E}">
        <p14:creationId xmlns:p14="http://schemas.microsoft.com/office/powerpoint/2010/main" xmlns="" val="4046582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21</a:t>
            </a:fld>
            <a:endParaRPr lang="tr-TR"/>
          </a:p>
        </p:txBody>
      </p:sp>
    </p:spTree>
    <p:extLst>
      <p:ext uri="{BB962C8B-B14F-4D97-AF65-F5344CB8AC3E}">
        <p14:creationId xmlns:p14="http://schemas.microsoft.com/office/powerpoint/2010/main" xmlns="" val="4171186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22</a:t>
            </a:fld>
            <a:endParaRPr lang="tr-TR"/>
          </a:p>
        </p:txBody>
      </p:sp>
    </p:spTree>
    <p:extLst>
      <p:ext uri="{BB962C8B-B14F-4D97-AF65-F5344CB8AC3E}">
        <p14:creationId xmlns:p14="http://schemas.microsoft.com/office/powerpoint/2010/main" xmlns="" val="830370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23</a:t>
            </a:fld>
            <a:endParaRPr lang="tr-TR"/>
          </a:p>
        </p:txBody>
      </p:sp>
    </p:spTree>
    <p:extLst>
      <p:ext uri="{BB962C8B-B14F-4D97-AF65-F5344CB8AC3E}">
        <p14:creationId xmlns:p14="http://schemas.microsoft.com/office/powerpoint/2010/main" xmlns="" val="1185283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24</a:t>
            </a:fld>
            <a:endParaRPr lang="tr-TR"/>
          </a:p>
        </p:txBody>
      </p:sp>
    </p:spTree>
    <p:extLst>
      <p:ext uri="{BB962C8B-B14F-4D97-AF65-F5344CB8AC3E}">
        <p14:creationId xmlns:p14="http://schemas.microsoft.com/office/powerpoint/2010/main" xmlns="" val="3521857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25</a:t>
            </a:fld>
            <a:endParaRPr lang="tr-TR"/>
          </a:p>
        </p:txBody>
      </p:sp>
    </p:spTree>
    <p:extLst>
      <p:ext uri="{BB962C8B-B14F-4D97-AF65-F5344CB8AC3E}">
        <p14:creationId xmlns:p14="http://schemas.microsoft.com/office/powerpoint/2010/main" xmlns="" val="516068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32-35.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26</a:t>
            </a:fld>
            <a:endParaRPr lang="tr-TR"/>
          </a:p>
        </p:txBody>
      </p:sp>
    </p:spTree>
    <p:extLst>
      <p:ext uri="{BB962C8B-B14F-4D97-AF65-F5344CB8AC3E}">
        <p14:creationId xmlns:p14="http://schemas.microsoft.com/office/powerpoint/2010/main" xmlns="" val="1005799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36-39.</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27</a:t>
            </a:fld>
            <a:endParaRPr lang="tr-TR"/>
          </a:p>
        </p:txBody>
      </p:sp>
    </p:spTree>
    <p:extLst>
      <p:ext uri="{BB962C8B-B14F-4D97-AF65-F5344CB8AC3E}">
        <p14:creationId xmlns:p14="http://schemas.microsoft.com/office/powerpoint/2010/main" xmlns="" val="3460355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ortaokul çağı öğrencilerine ve çocuklara yönelik hazırlanmış aşağıdaki kitapçıktan yararlanılarak oluşturulmuştur: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Hümeyra Kılıç, 2014, İstanbul, Yeşilay TBM Alan Kitaplığı Dizisi No: 16.</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28</a:t>
            </a:fld>
            <a:endParaRPr lang="tr-TR"/>
          </a:p>
        </p:txBody>
      </p:sp>
    </p:spTree>
    <p:extLst>
      <p:ext uri="{BB962C8B-B14F-4D97-AF65-F5344CB8AC3E}">
        <p14:creationId xmlns:p14="http://schemas.microsoft.com/office/powerpoint/2010/main" xmlns="" val="3242654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8-11.</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3</a:t>
            </a:fld>
            <a:endParaRPr lang="tr-TR"/>
          </a:p>
        </p:txBody>
      </p:sp>
    </p:spTree>
    <p:extLst>
      <p:ext uri="{BB962C8B-B14F-4D97-AF65-F5344CB8AC3E}">
        <p14:creationId xmlns:p14="http://schemas.microsoft.com/office/powerpoint/2010/main" xmlns="" val="81155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8-11.</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4</a:t>
            </a:fld>
            <a:endParaRPr lang="tr-TR"/>
          </a:p>
        </p:txBody>
      </p:sp>
    </p:spTree>
    <p:extLst>
      <p:ext uri="{BB962C8B-B14F-4D97-AF65-F5344CB8AC3E}">
        <p14:creationId xmlns:p14="http://schemas.microsoft.com/office/powerpoint/2010/main" xmlns="" val="2431577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5</a:t>
            </a:fld>
            <a:endParaRPr lang="tr-TR"/>
          </a:p>
        </p:txBody>
      </p:sp>
    </p:spTree>
    <p:extLst>
      <p:ext uri="{BB962C8B-B14F-4D97-AF65-F5344CB8AC3E}">
        <p14:creationId xmlns:p14="http://schemas.microsoft.com/office/powerpoint/2010/main" xmlns="" val="2819781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6</a:t>
            </a:fld>
            <a:endParaRPr lang="tr-TR"/>
          </a:p>
        </p:txBody>
      </p:sp>
    </p:spTree>
    <p:extLst>
      <p:ext uri="{BB962C8B-B14F-4D97-AF65-F5344CB8AC3E}">
        <p14:creationId xmlns:p14="http://schemas.microsoft.com/office/powerpoint/2010/main" xmlns="" val="225750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7</a:t>
            </a:fld>
            <a:endParaRPr lang="tr-TR"/>
          </a:p>
        </p:txBody>
      </p:sp>
    </p:spTree>
    <p:extLst>
      <p:ext uri="{BB962C8B-B14F-4D97-AF65-F5344CB8AC3E}">
        <p14:creationId xmlns:p14="http://schemas.microsoft.com/office/powerpoint/2010/main" xmlns="" val="4201704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8</a:t>
            </a:fld>
            <a:endParaRPr lang="tr-TR"/>
          </a:p>
        </p:txBody>
      </p:sp>
    </p:spTree>
    <p:extLst>
      <p:ext uri="{BB962C8B-B14F-4D97-AF65-F5344CB8AC3E}">
        <p14:creationId xmlns:p14="http://schemas.microsoft.com/office/powerpoint/2010/main" xmlns="" val="106169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Sağlık Elinizden Kayıp Gitmeden… </a:t>
            </a:r>
            <a:r>
              <a:rPr lang="tr-TR" sz="1200" b="0" i="0" u="none" strike="noStrike" kern="1200" baseline="0" dirty="0" smtClean="0">
                <a:solidFill>
                  <a:schemeClr val="tx1"/>
                </a:solidFill>
                <a:latin typeface="+mn-lt"/>
                <a:ea typeface="+mn-ea"/>
                <a:cs typeface="+mn-cs"/>
              </a:rPr>
              <a:t>adlı Yeşilay tarafından hazırlanmış kitapçık, s. 12-15.</a:t>
            </a:r>
            <a:endParaRPr lang="tr-TR" b="0" dirty="0" smtClean="0"/>
          </a:p>
        </p:txBody>
      </p:sp>
      <p:sp>
        <p:nvSpPr>
          <p:cNvPr id="4" name="Slayt Numarası Yer Tutucusu 3"/>
          <p:cNvSpPr>
            <a:spLocks noGrp="1"/>
          </p:cNvSpPr>
          <p:nvPr>
            <p:ph type="sldNum" sz="quarter" idx="10"/>
          </p:nvPr>
        </p:nvSpPr>
        <p:spPr/>
        <p:txBody>
          <a:bodyPr/>
          <a:lstStyle/>
          <a:p>
            <a:fld id="{0D517AA6-6E2E-4F92-85AB-52A96E84FD04}" type="slidenum">
              <a:rPr lang="tr-TR" smtClean="0"/>
              <a:pPr/>
              <a:t>9</a:t>
            </a:fld>
            <a:endParaRPr lang="tr-TR"/>
          </a:p>
        </p:txBody>
      </p:sp>
    </p:spTree>
    <p:extLst>
      <p:ext uri="{BB962C8B-B14F-4D97-AF65-F5344CB8AC3E}">
        <p14:creationId xmlns:p14="http://schemas.microsoft.com/office/powerpoint/2010/main" xmlns="" val="3569880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928" y="1237197"/>
            <a:ext cx="8567182" cy="2631887"/>
          </a:xfrm>
        </p:spPr>
        <p:txBody>
          <a:bodyPr anchor="b"/>
          <a:lstStyle>
            <a:lvl1pPr algn="ctr">
              <a:defRPr sz="6614"/>
            </a:lvl1pPr>
          </a:lstStyle>
          <a:p>
            <a:r>
              <a:rPr lang="en-US" smtClean="0"/>
              <a:t>Click to edit Master title style</a:t>
            </a:r>
            <a:endParaRPr lang="en-US" dirty="0"/>
          </a:p>
        </p:txBody>
      </p:sp>
      <p:sp>
        <p:nvSpPr>
          <p:cNvPr id="3" name="Subtitle 2"/>
          <p:cNvSpPr>
            <a:spLocks noGrp="1"/>
          </p:cNvSpPr>
          <p:nvPr>
            <p:ph type="subTitle" idx="1"/>
          </p:nvPr>
        </p:nvSpPr>
        <p:spPr>
          <a:xfrm>
            <a:off x="1259880" y="3970580"/>
            <a:ext cx="7559279"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pPr/>
              <a:t>30.03.2016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pPr/>
              <a:t>‹#›</a:t>
            </a:fld>
            <a:endParaRPr lang="tr-TR"/>
          </a:p>
        </p:txBody>
      </p:sp>
    </p:spTree>
    <p:extLst>
      <p:ext uri="{BB962C8B-B14F-4D97-AF65-F5344CB8AC3E}">
        <p14:creationId xmlns:p14="http://schemas.microsoft.com/office/powerpoint/2010/main" xmlns="" val="355506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pPr/>
              <a:t>30.03.2016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pPr/>
              <a:t>‹#›</a:t>
            </a:fld>
            <a:endParaRPr lang="tr-TR"/>
          </a:p>
        </p:txBody>
      </p:sp>
    </p:spTree>
    <p:extLst>
      <p:ext uri="{BB962C8B-B14F-4D97-AF65-F5344CB8AC3E}">
        <p14:creationId xmlns:p14="http://schemas.microsoft.com/office/powerpoint/2010/main" xmlns="" val="389427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2812" y="402483"/>
            <a:ext cx="2173293" cy="6406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2934" y="402483"/>
            <a:ext cx="6393890" cy="6406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pPr/>
              <a:t>30.03.2016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pPr/>
              <a:t>‹#›</a:t>
            </a:fld>
            <a:endParaRPr lang="tr-TR"/>
          </a:p>
        </p:txBody>
      </p:sp>
    </p:spTree>
    <p:extLst>
      <p:ext uri="{BB962C8B-B14F-4D97-AF65-F5344CB8AC3E}">
        <p14:creationId xmlns:p14="http://schemas.microsoft.com/office/powerpoint/2010/main" xmlns="" val="280214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BFDE-C3D4-4EDC-BA5C-05365360CF6F}" type="datetimeFigureOut">
              <a:rPr lang="tr-TR" smtClean="0"/>
              <a:pPr/>
              <a:t>30.03.2016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pPr/>
              <a:t>‹#›</a:t>
            </a:fld>
            <a:endParaRPr lang="tr-TR"/>
          </a:p>
        </p:txBody>
      </p:sp>
    </p:spTree>
    <p:extLst>
      <p:ext uri="{BB962C8B-B14F-4D97-AF65-F5344CB8AC3E}">
        <p14:creationId xmlns:p14="http://schemas.microsoft.com/office/powerpoint/2010/main" xmlns="" val="205154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685" y="1884671"/>
            <a:ext cx="8693170" cy="3144614"/>
          </a:xfrm>
        </p:spPr>
        <p:txBody>
          <a:bodyPr anchor="b"/>
          <a:lstStyle>
            <a:lvl1pPr>
              <a:defRPr sz="6614"/>
            </a:lvl1pPr>
          </a:lstStyle>
          <a:p>
            <a:r>
              <a:rPr lang="en-US" smtClean="0"/>
              <a:t>Click to edit Master title style</a:t>
            </a:r>
            <a:endParaRPr lang="en-US" dirty="0"/>
          </a:p>
        </p:txBody>
      </p:sp>
      <p:sp>
        <p:nvSpPr>
          <p:cNvPr id="3" name="Text Placeholder 2"/>
          <p:cNvSpPr>
            <a:spLocks noGrp="1"/>
          </p:cNvSpPr>
          <p:nvPr>
            <p:ph type="body" idx="1"/>
          </p:nvPr>
        </p:nvSpPr>
        <p:spPr>
          <a:xfrm>
            <a:off x="687685" y="5059035"/>
            <a:ext cx="8693170"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85BFDE-C3D4-4EDC-BA5C-05365360CF6F}" type="datetimeFigureOut">
              <a:rPr lang="tr-TR" smtClean="0"/>
              <a:pPr/>
              <a:t>30.03.2016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0561786-6AAF-4A9A-9FAA-5C36FD25BF5B}" type="slidenum">
              <a:rPr lang="tr-TR" smtClean="0"/>
              <a:pPr/>
              <a:t>‹#›</a:t>
            </a:fld>
            <a:endParaRPr lang="tr-TR"/>
          </a:p>
        </p:txBody>
      </p:sp>
    </p:spTree>
    <p:extLst>
      <p:ext uri="{BB962C8B-B14F-4D97-AF65-F5344CB8AC3E}">
        <p14:creationId xmlns:p14="http://schemas.microsoft.com/office/powerpoint/2010/main" xmlns="" val="166173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2934" y="2012414"/>
            <a:ext cx="4283591"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2513" y="2012414"/>
            <a:ext cx="4283591" cy="47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85BFDE-C3D4-4EDC-BA5C-05365360CF6F}" type="datetimeFigureOut">
              <a:rPr lang="tr-TR" smtClean="0"/>
              <a:pPr/>
              <a:t>30.03.2016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561786-6AAF-4A9A-9FAA-5C36FD25BF5B}" type="slidenum">
              <a:rPr lang="tr-TR" smtClean="0"/>
              <a:pPr/>
              <a:t>‹#›</a:t>
            </a:fld>
            <a:endParaRPr lang="tr-TR"/>
          </a:p>
        </p:txBody>
      </p:sp>
    </p:spTree>
    <p:extLst>
      <p:ext uri="{BB962C8B-B14F-4D97-AF65-F5344CB8AC3E}">
        <p14:creationId xmlns:p14="http://schemas.microsoft.com/office/powerpoint/2010/main" xmlns="" val="309253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247" y="402484"/>
            <a:ext cx="8693170" cy="14611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4248" y="1853171"/>
            <a:ext cx="426390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694248" y="2761381"/>
            <a:ext cx="4263905"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2514" y="1853171"/>
            <a:ext cx="428490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102514" y="2761381"/>
            <a:ext cx="4284904" cy="40615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85BFDE-C3D4-4EDC-BA5C-05365360CF6F}" type="datetimeFigureOut">
              <a:rPr lang="tr-TR" smtClean="0"/>
              <a:pPr/>
              <a:t>30.03.2016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0561786-6AAF-4A9A-9FAA-5C36FD25BF5B}" type="slidenum">
              <a:rPr lang="tr-TR" smtClean="0"/>
              <a:pPr/>
              <a:t>‹#›</a:t>
            </a:fld>
            <a:endParaRPr lang="tr-TR"/>
          </a:p>
        </p:txBody>
      </p:sp>
    </p:spTree>
    <p:extLst>
      <p:ext uri="{BB962C8B-B14F-4D97-AF65-F5344CB8AC3E}">
        <p14:creationId xmlns:p14="http://schemas.microsoft.com/office/powerpoint/2010/main" xmlns="" val="322665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85BFDE-C3D4-4EDC-BA5C-05365360CF6F}" type="datetimeFigureOut">
              <a:rPr lang="tr-TR" smtClean="0"/>
              <a:pPr/>
              <a:t>30.03.2016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0561786-6AAF-4A9A-9FAA-5C36FD25BF5B}" type="slidenum">
              <a:rPr lang="tr-TR" smtClean="0"/>
              <a:pPr/>
              <a:t>‹#›</a:t>
            </a:fld>
            <a:endParaRPr lang="tr-TR"/>
          </a:p>
        </p:txBody>
      </p:sp>
    </p:spTree>
    <p:extLst>
      <p:ext uri="{BB962C8B-B14F-4D97-AF65-F5344CB8AC3E}">
        <p14:creationId xmlns:p14="http://schemas.microsoft.com/office/powerpoint/2010/main" xmlns="" val="206667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5BFDE-C3D4-4EDC-BA5C-05365360CF6F}" type="datetimeFigureOut">
              <a:rPr lang="tr-TR" smtClean="0"/>
              <a:pPr/>
              <a:t>30.03.2016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0561786-6AAF-4A9A-9FAA-5C36FD25BF5B}" type="slidenum">
              <a:rPr lang="tr-TR" smtClean="0"/>
              <a:pPr/>
              <a:t>‹#›</a:t>
            </a:fld>
            <a:endParaRPr lang="tr-TR"/>
          </a:p>
        </p:txBody>
      </p:sp>
    </p:spTree>
    <p:extLst>
      <p:ext uri="{BB962C8B-B14F-4D97-AF65-F5344CB8AC3E}">
        <p14:creationId xmlns:p14="http://schemas.microsoft.com/office/powerpoint/2010/main" xmlns="" val="316241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247" y="503978"/>
            <a:ext cx="3250752" cy="1763924"/>
          </a:xfrm>
        </p:spPr>
        <p:txBody>
          <a:bodyPr anchor="b"/>
          <a:lstStyle>
            <a:lvl1pPr>
              <a:defRPr sz="3527"/>
            </a:lvl1pPr>
          </a:lstStyle>
          <a:p>
            <a:r>
              <a:rPr lang="en-US" smtClean="0"/>
              <a:t>Click to edit Master title style</a:t>
            </a:r>
            <a:endParaRPr lang="en-US" dirty="0"/>
          </a:p>
        </p:txBody>
      </p:sp>
      <p:sp>
        <p:nvSpPr>
          <p:cNvPr id="3" name="Content Placeholder 2"/>
          <p:cNvSpPr>
            <a:spLocks noGrp="1"/>
          </p:cNvSpPr>
          <p:nvPr>
            <p:ph idx="1"/>
          </p:nvPr>
        </p:nvSpPr>
        <p:spPr>
          <a:xfrm>
            <a:off x="4284904" y="1088455"/>
            <a:ext cx="5102513"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4247" y="2267902"/>
            <a:ext cx="3250752"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5BFDE-C3D4-4EDC-BA5C-05365360CF6F}" type="datetimeFigureOut">
              <a:rPr lang="tr-TR" smtClean="0"/>
              <a:pPr/>
              <a:t>30.03.2016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561786-6AAF-4A9A-9FAA-5C36FD25BF5B}" type="slidenum">
              <a:rPr lang="tr-TR" smtClean="0"/>
              <a:pPr/>
              <a:t>‹#›</a:t>
            </a:fld>
            <a:endParaRPr lang="tr-TR"/>
          </a:p>
        </p:txBody>
      </p:sp>
    </p:spTree>
    <p:extLst>
      <p:ext uri="{BB962C8B-B14F-4D97-AF65-F5344CB8AC3E}">
        <p14:creationId xmlns:p14="http://schemas.microsoft.com/office/powerpoint/2010/main" xmlns="" val="149592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247" y="503978"/>
            <a:ext cx="3250752" cy="1763924"/>
          </a:xfrm>
        </p:spPr>
        <p:txBody>
          <a:bodyPr anchor="b"/>
          <a:lstStyle>
            <a:lvl1pPr>
              <a:defRPr sz="35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84904" y="1088455"/>
            <a:ext cx="5102513"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smtClean="0"/>
              <a:t>Click icon to add picture</a:t>
            </a:r>
            <a:endParaRPr lang="en-US" dirty="0"/>
          </a:p>
        </p:txBody>
      </p:sp>
      <p:sp>
        <p:nvSpPr>
          <p:cNvPr id="4" name="Text Placeholder 3"/>
          <p:cNvSpPr>
            <a:spLocks noGrp="1"/>
          </p:cNvSpPr>
          <p:nvPr>
            <p:ph type="body" sz="half" idx="2"/>
          </p:nvPr>
        </p:nvSpPr>
        <p:spPr>
          <a:xfrm>
            <a:off x="694247" y="2267902"/>
            <a:ext cx="3250752"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5BFDE-C3D4-4EDC-BA5C-05365360CF6F}" type="datetimeFigureOut">
              <a:rPr lang="tr-TR" smtClean="0"/>
              <a:pPr/>
              <a:t>30.03.2016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0561786-6AAF-4A9A-9FAA-5C36FD25BF5B}" type="slidenum">
              <a:rPr lang="tr-TR" smtClean="0"/>
              <a:pPr/>
              <a:t>‹#›</a:t>
            </a:fld>
            <a:endParaRPr lang="tr-TR"/>
          </a:p>
        </p:txBody>
      </p:sp>
    </p:spTree>
    <p:extLst>
      <p:ext uri="{BB962C8B-B14F-4D97-AF65-F5344CB8AC3E}">
        <p14:creationId xmlns:p14="http://schemas.microsoft.com/office/powerpoint/2010/main" xmlns="" val="349547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934" y="402484"/>
            <a:ext cx="8693170" cy="14611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2934" y="2012414"/>
            <a:ext cx="8693170" cy="47965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2934" y="7006700"/>
            <a:ext cx="2267784"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E85BFDE-C3D4-4EDC-BA5C-05365360CF6F}" type="datetimeFigureOut">
              <a:rPr lang="tr-TR" smtClean="0"/>
              <a:pPr/>
              <a:t>30.03.2016</a:t>
            </a:fld>
            <a:endParaRPr lang="tr-TR"/>
          </a:p>
        </p:txBody>
      </p:sp>
      <p:sp>
        <p:nvSpPr>
          <p:cNvPr id="5" name="Footer Placeholder 4"/>
          <p:cNvSpPr>
            <a:spLocks noGrp="1"/>
          </p:cNvSpPr>
          <p:nvPr>
            <p:ph type="ftr" sz="quarter" idx="3"/>
          </p:nvPr>
        </p:nvSpPr>
        <p:spPr>
          <a:xfrm>
            <a:off x="3338682" y="7006700"/>
            <a:ext cx="3401675"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118320" y="7006700"/>
            <a:ext cx="2267784"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0561786-6AAF-4A9A-9FAA-5C36FD25BF5B}" type="slidenum">
              <a:rPr lang="tr-TR" smtClean="0"/>
              <a:pPr/>
              <a:t>‹#›</a:t>
            </a:fld>
            <a:endParaRPr lang="tr-TR"/>
          </a:p>
        </p:txBody>
      </p:sp>
    </p:spTree>
    <p:extLst>
      <p:ext uri="{BB962C8B-B14F-4D97-AF65-F5344CB8AC3E}">
        <p14:creationId xmlns:p14="http://schemas.microsoft.com/office/powerpoint/2010/main" xmlns="" val="31763690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Data" Target="../diagrams/data6.xml"/><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diagramData" Target="../diagrams/data7.xml"/><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diagramData" Target="../diagrams/data8.xml"/><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diagramData" Target="../diagrams/data9.xml"/><Relationship Id="rId7"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diagramData" Target="../diagrams/data10.xml"/><Relationship Id="rId7"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diagramData" Target="../diagrams/data11.xml"/><Relationship Id="rId7"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diagramData" Target="../diagrams/data12.xml"/><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diagramData" Target="../diagrams/data13.xml"/><Relationship Id="rId7"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diagramData" Target="../diagrams/data14.xml"/><Relationship Id="rId7"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diagramData" Target="../diagrams/data15.xml"/><Relationship Id="rId7"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5.jpeg"/><Relationship Id="rId7" Type="http://schemas.openxmlformats.org/officeDocument/2006/relationships/diagramColors" Target="../diagrams/colors1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Data" Target="../diagrams/data4.xml"/><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39184" y="0"/>
            <a:ext cx="5400675" cy="7200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39186" y="6961944"/>
            <a:ext cx="5400666" cy="597730"/>
          </a:xfrm>
          <a:prstGeom prst="rect">
            <a:avLst/>
          </a:prstGeom>
        </p:spPr>
      </p:pic>
      <p:sp>
        <p:nvSpPr>
          <p:cNvPr id="2" name="TextBox 1"/>
          <p:cNvSpPr txBox="1"/>
          <p:nvPr/>
        </p:nvSpPr>
        <p:spPr>
          <a:xfrm>
            <a:off x="4875904" y="6211075"/>
            <a:ext cx="2587568" cy="392095"/>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tr-TR" dirty="0"/>
              <a:t>Sağlıklı Yaşama Kılavuzu</a:t>
            </a:r>
          </a:p>
        </p:txBody>
      </p:sp>
    </p:spTree>
    <p:extLst>
      <p:ext uri="{BB962C8B-B14F-4D97-AF65-F5344CB8AC3E}">
        <p14:creationId xmlns:p14="http://schemas.microsoft.com/office/powerpoint/2010/main" xmlns="" val="187571239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xmlns="" val="4081087515"/>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31441" y="2203450"/>
            <a:ext cx="3152775" cy="3152775"/>
          </a:xfrm>
          <a:prstGeom prst="rect">
            <a:avLst/>
          </a:prstGeom>
        </p:spPr>
      </p:pic>
    </p:spTree>
    <p:extLst>
      <p:ext uri="{BB962C8B-B14F-4D97-AF65-F5344CB8AC3E}">
        <p14:creationId xmlns:p14="http://schemas.microsoft.com/office/powerpoint/2010/main" xmlns="" val="420259838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xmlns="" val="2640191069"/>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28202" y="2203450"/>
            <a:ext cx="3152775" cy="3152775"/>
          </a:xfrm>
          <a:prstGeom prst="rect">
            <a:avLst/>
          </a:prstGeom>
        </p:spPr>
      </p:pic>
    </p:spTree>
    <p:extLst>
      <p:ext uri="{BB962C8B-B14F-4D97-AF65-F5344CB8AC3E}">
        <p14:creationId xmlns:p14="http://schemas.microsoft.com/office/powerpoint/2010/main" xmlns="" val="15725494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xmlns="" val="1313456974"/>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69208" y="2203450"/>
            <a:ext cx="3152775" cy="3152775"/>
          </a:xfrm>
          <a:prstGeom prst="rect">
            <a:avLst/>
          </a:prstGeom>
        </p:spPr>
      </p:pic>
    </p:spTree>
    <p:extLst>
      <p:ext uri="{BB962C8B-B14F-4D97-AF65-F5344CB8AC3E}">
        <p14:creationId xmlns:p14="http://schemas.microsoft.com/office/powerpoint/2010/main" xmlns="" val="42775368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xmlns="" val="574666906"/>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21724" y="2203450"/>
            <a:ext cx="3152775" cy="3152775"/>
          </a:xfrm>
          <a:prstGeom prst="rect">
            <a:avLst/>
          </a:prstGeom>
        </p:spPr>
      </p:pic>
    </p:spTree>
    <p:extLst>
      <p:ext uri="{BB962C8B-B14F-4D97-AF65-F5344CB8AC3E}">
        <p14:creationId xmlns:p14="http://schemas.microsoft.com/office/powerpoint/2010/main" xmlns="" val="316035633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xmlns="" val="363346493"/>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28202" y="2203450"/>
            <a:ext cx="3152775" cy="3152775"/>
          </a:xfrm>
          <a:prstGeom prst="rect">
            <a:avLst/>
          </a:prstGeom>
        </p:spPr>
      </p:pic>
    </p:spTree>
    <p:extLst>
      <p:ext uri="{BB962C8B-B14F-4D97-AF65-F5344CB8AC3E}">
        <p14:creationId xmlns:p14="http://schemas.microsoft.com/office/powerpoint/2010/main" xmlns="" val="287664694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xmlns="" val="2290844453"/>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28202" y="2203450"/>
            <a:ext cx="3152775" cy="3152775"/>
          </a:xfrm>
          <a:prstGeom prst="rect">
            <a:avLst/>
          </a:prstGeom>
        </p:spPr>
      </p:pic>
    </p:spTree>
    <p:extLst>
      <p:ext uri="{BB962C8B-B14F-4D97-AF65-F5344CB8AC3E}">
        <p14:creationId xmlns:p14="http://schemas.microsoft.com/office/powerpoint/2010/main" xmlns="" val="365310397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xmlns="" val="636016223"/>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83957" y="2203450"/>
            <a:ext cx="3152775" cy="3152775"/>
          </a:xfrm>
          <a:prstGeom prst="rect">
            <a:avLst/>
          </a:prstGeom>
        </p:spPr>
      </p:pic>
    </p:spTree>
    <p:extLst>
      <p:ext uri="{BB962C8B-B14F-4D97-AF65-F5344CB8AC3E}">
        <p14:creationId xmlns:p14="http://schemas.microsoft.com/office/powerpoint/2010/main" xmlns="" val="108170355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xmlns="" val="2449473390"/>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16693" y="2203450"/>
            <a:ext cx="3152775" cy="3152775"/>
          </a:xfrm>
          <a:prstGeom prst="rect">
            <a:avLst/>
          </a:prstGeom>
        </p:spPr>
      </p:pic>
    </p:spTree>
    <p:extLst>
      <p:ext uri="{BB962C8B-B14F-4D97-AF65-F5344CB8AC3E}">
        <p14:creationId xmlns:p14="http://schemas.microsoft.com/office/powerpoint/2010/main" xmlns="" val="95762100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xmlns="" val="3643610272"/>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57699" y="2203450"/>
            <a:ext cx="3152775" cy="3152775"/>
          </a:xfrm>
          <a:prstGeom prst="rect">
            <a:avLst/>
          </a:prstGeom>
        </p:spPr>
      </p:pic>
    </p:spTree>
    <p:extLst>
      <p:ext uri="{BB962C8B-B14F-4D97-AF65-F5344CB8AC3E}">
        <p14:creationId xmlns:p14="http://schemas.microsoft.com/office/powerpoint/2010/main" xmlns="" val="173561192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xmlns="" val="1752571451"/>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87195" y="2203450"/>
            <a:ext cx="3152775" cy="3152775"/>
          </a:xfrm>
          <a:prstGeom prst="rect">
            <a:avLst/>
          </a:prstGeom>
        </p:spPr>
      </p:pic>
    </p:spTree>
    <p:extLst>
      <p:ext uri="{BB962C8B-B14F-4D97-AF65-F5344CB8AC3E}">
        <p14:creationId xmlns:p14="http://schemas.microsoft.com/office/powerpoint/2010/main" xmlns="" val="171893058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2"/>
          <p:cNvSpPr txBox="1"/>
          <p:nvPr/>
        </p:nvSpPr>
        <p:spPr>
          <a:xfrm>
            <a:off x="2611055" y="246981"/>
            <a:ext cx="3358361" cy="492443"/>
          </a:xfrm>
          <a:prstGeom prst="rect">
            <a:avLst/>
          </a:prstGeom>
          <a:noFill/>
          <a:effectLst/>
        </p:spPr>
        <p:txBody>
          <a:bodyPr wrap="square" rtlCol="0">
            <a:spAutoFit/>
          </a:bodyPr>
          <a:lstStyle/>
          <a:p>
            <a:r>
              <a:rPr lang="tr-TR" sz="2600" b="1" dirty="0"/>
              <a:t>Sağlıklı Yaşamak İçin…</a:t>
            </a:r>
          </a:p>
        </p:txBody>
      </p:sp>
      <p:sp>
        <p:nvSpPr>
          <p:cNvPr id="7" name="Dikdörtgen 1"/>
          <p:cNvSpPr/>
          <p:nvPr/>
        </p:nvSpPr>
        <p:spPr>
          <a:xfrm>
            <a:off x="2601862" y="739424"/>
            <a:ext cx="4875315" cy="1323439"/>
          </a:xfrm>
          <a:prstGeom prst="rect">
            <a:avLst/>
          </a:prstGeom>
        </p:spPr>
        <p:txBody>
          <a:bodyPr wrap="square">
            <a:spAutoFit/>
          </a:bodyPr>
          <a:lstStyle/>
          <a:p>
            <a:r>
              <a:rPr lang="tr-TR" sz="1600" b="1" dirty="0"/>
              <a:t>Vücudun doğal dengesini korumak sağlıklı olmak demektir. Vücudumuz kendisini korur ve hastalıklara karşı savunur. Ama bizim de ona yardımcı olmamız gerekir. Peki vücudumuzun hastalıklarla savaşması ve daha güçlü olması için ona nasıl yardımcı olabiliriz? </a:t>
            </a: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6" y="198"/>
            <a:ext cx="10079303" cy="7559477"/>
          </a:xfrm>
          <a:prstGeom prst="rect">
            <a:avLst/>
          </a:prstGeom>
        </p:spPr>
      </p:pic>
      <p:sp>
        <p:nvSpPr>
          <p:cNvPr id="9" name="Dikdörtgen 1"/>
          <p:cNvSpPr/>
          <p:nvPr/>
        </p:nvSpPr>
        <p:spPr>
          <a:xfrm>
            <a:off x="238913" y="246981"/>
            <a:ext cx="4495320" cy="3170099"/>
          </a:xfrm>
          <a:prstGeom prst="rect">
            <a:avLst/>
          </a:prstGeom>
        </p:spPr>
        <p:txBody>
          <a:bodyPr wrap="square">
            <a:spAutoFit/>
          </a:bodyPr>
          <a:lstStyle/>
          <a:p>
            <a:r>
              <a:rPr lang="tr-TR" sz="2000" b="1" dirty="0" smtClean="0">
                <a:latin typeface="+mn-lt"/>
              </a:rPr>
              <a:t>Vücudun doğal dengesini korumak </a:t>
            </a:r>
            <a:r>
              <a:rPr lang="tr-TR" sz="2000" b="1" dirty="0">
                <a:latin typeface="+mn-lt"/>
              </a:rPr>
              <a:t>sağlıklı olmak </a:t>
            </a:r>
            <a:r>
              <a:rPr lang="tr-TR" sz="2000" b="1" dirty="0" smtClean="0">
                <a:latin typeface="+mn-lt"/>
              </a:rPr>
              <a:t>demektir.</a:t>
            </a:r>
          </a:p>
          <a:p>
            <a:endParaRPr lang="tr-TR" sz="2000" b="1" dirty="0" smtClean="0">
              <a:latin typeface="+mn-lt"/>
            </a:endParaRPr>
          </a:p>
          <a:p>
            <a:r>
              <a:rPr lang="tr-TR" sz="2000" b="1" dirty="0" smtClean="0">
                <a:latin typeface="+mn-lt"/>
              </a:rPr>
              <a:t>Vücudumuz kendisini korur </a:t>
            </a:r>
            <a:r>
              <a:rPr lang="tr-TR" sz="2000" b="1" dirty="0">
                <a:latin typeface="+mn-lt"/>
              </a:rPr>
              <a:t>ve hastalıklara karşı savunur. Ama bizim de </a:t>
            </a:r>
            <a:r>
              <a:rPr lang="tr-TR" sz="2000" b="1" dirty="0" smtClean="0">
                <a:latin typeface="+mn-lt"/>
              </a:rPr>
              <a:t>ona yardımcı </a:t>
            </a:r>
            <a:r>
              <a:rPr lang="tr-TR" sz="2000" b="1" dirty="0">
                <a:latin typeface="+mn-lt"/>
              </a:rPr>
              <a:t>olmamız </a:t>
            </a:r>
            <a:r>
              <a:rPr lang="tr-TR" sz="2000" b="1" dirty="0" smtClean="0">
                <a:latin typeface="+mn-lt"/>
              </a:rPr>
              <a:t>gerekir.</a:t>
            </a:r>
          </a:p>
          <a:p>
            <a:endParaRPr lang="tr-TR" sz="2000" b="1" dirty="0">
              <a:latin typeface="+mn-lt"/>
            </a:endParaRPr>
          </a:p>
          <a:p>
            <a:r>
              <a:rPr lang="tr-TR" sz="2000" b="1" dirty="0" smtClean="0">
                <a:latin typeface="+mn-lt"/>
              </a:rPr>
              <a:t>Peki </a:t>
            </a:r>
            <a:r>
              <a:rPr lang="tr-TR" sz="2000" b="1" dirty="0">
                <a:latin typeface="+mn-lt"/>
              </a:rPr>
              <a:t>vücudumuzun </a:t>
            </a:r>
            <a:r>
              <a:rPr lang="tr-TR" sz="2000" b="1" dirty="0" smtClean="0">
                <a:latin typeface="+mn-lt"/>
              </a:rPr>
              <a:t>hastalıklarla savaşması </a:t>
            </a:r>
            <a:r>
              <a:rPr lang="tr-TR" sz="2000" b="1" dirty="0">
                <a:latin typeface="+mn-lt"/>
              </a:rPr>
              <a:t>ve daha güçlü olması için ona nasıl </a:t>
            </a:r>
            <a:r>
              <a:rPr lang="tr-TR" sz="2000" b="1" dirty="0" smtClean="0">
                <a:latin typeface="+mn-lt"/>
              </a:rPr>
              <a:t>yardımcı olabiliriz</a:t>
            </a:r>
            <a:r>
              <a:rPr lang="tr-TR" sz="2000" b="1" dirty="0">
                <a:latin typeface="+mn-lt"/>
              </a:rPr>
              <a:t>? </a:t>
            </a:r>
          </a:p>
        </p:txBody>
      </p:sp>
      <p:sp>
        <p:nvSpPr>
          <p:cNvPr id="10" name="TextBox 2"/>
          <p:cNvSpPr txBox="1"/>
          <p:nvPr/>
        </p:nvSpPr>
        <p:spPr>
          <a:xfrm>
            <a:off x="-266" y="3909523"/>
            <a:ext cx="4896731" cy="954107"/>
          </a:xfrm>
          <a:prstGeom prst="rect">
            <a:avLst/>
          </a:prstGeom>
          <a:noFill/>
          <a:effectLst/>
        </p:spPr>
        <p:txBody>
          <a:bodyPr wrap="square" rtlCol="0">
            <a:spAutoFit/>
          </a:bodyPr>
          <a:lstStyle/>
          <a:p>
            <a:pPr algn="ctr"/>
            <a:r>
              <a:rPr lang="tr-TR" sz="2800" b="1" dirty="0">
                <a:solidFill>
                  <a:srgbClr val="FF0000"/>
                </a:solidFill>
                <a:latin typeface="+mn-lt"/>
              </a:rPr>
              <a:t>Haydi o zaman, </a:t>
            </a:r>
            <a:r>
              <a:rPr lang="tr-TR" sz="2800" b="1" dirty="0" smtClean="0">
                <a:solidFill>
                  <a:srgbClr val="FF0000"/>
                </a:solidFill>
                <a:latin typeface="+mn-lt"/>
              </a:rPr>
              <a:t>öğrenmeye </a:t>
            </a:r>
          </a:p>
          <a:p>
            <a:pPr algn="ctr"/>
            <a:r>
              <a:rPr lang="tr-TR" sz="2800" b="1" dirty="0" smtClean="0">
                <a:solidFill>
                  <a:srgbClr val="FF0000"/>
                </a:solidFill>
                <a:latin typeface="+mn-lt"/>
              </a:rPr>
              <a:t>baş-</a:t>
            </a:r>
            <a:r>
              <a:rPr lang="tr-TR" sz="2800" b="1" dirty="0" err="1" smtClean="0">
                <a:solidFill>
                  <a:srgbClr val="FF0000"/>
                </a:solidFill>
                <a:latin typeface="+mn-lt"/>
              </a:rPr>
              <a:t>lı</a:t>
            </a:r>
            <a:r>
              <a:rPr lang="tr-TR" sz="2800" b="1" dirty="0" smtClean="0">
                <a:solidFill>
                  <a:srgbClr val="FF0000"/>
                </a:solidFill>
                <a:latin typeface="+mn-lt"/>
              </a:rPr>
              <a:t>-yo-</a:t>
            </a:r>
            <a:r>
              <a:rPr lang="tr-TR" sz="2800" b="1" dirty="0" err="1" smtClean="0">
                <a:solidFill>
                  <a:srgbClr val="FF0000"/>
                </a:solidFill>
                <a:latin typeface="+mn-lt"/>
              </a:rPr>
              <a:t>ruz</a:t>
            </a:r>
            <a:r>
              <a:rPr lang="tr-TR" sz="2800" b="1" dirty="0">
                <a:solidFill>
                  <a:srgbClr val="FF0000"/>
                </a:solidFill>
                <a:latin typeface="+mn-lt"/>
              </a:rPr>
              <a:t>! </a:t>
            </a:r>
          </a:p>
        </p:txBody>
      </p:sp>
    </p:spTree>
    <p:extLst>
      <p:ext uri="{BB962C8B-B14F-4D97-AF65-F5344CB8AC3E}">
        <p14:creationId xmlns:p14="http://schemas.microsoft.com/office/powerpoint/2010/main" xmlns="" val="382760566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35" presetClass="emph" presetSubtype="0" repeatCount="indefinite" fill="hold" grpId="1" nodeType="afterEffect">
                                  <p:stCondLst>
                                    <p:cond delay="0"/>
                                  </p:stCondLst>
                                  <p:endCondLst>
                                    <p:cond evt="onNext" delay="0">
                                      <p:tgtEl>
                                        <p:sldTgt/>
                                      </p:tgtEl>
                                    </p:cond>
                                  </p:endCondLst>
                                  <p:childTnLst>
                                    <p:anim calcmode="discrete" valueType="str">
                                      <p:cBhvr>
                                        <p:cTn id="15"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xmlns="" val="1155541147"/>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28202" y="2203450"/>
            <a:ext cx="3152775" cy="3152775"/>
          </a:xfrm>
          <a:prstGeom prst="rect">
            <a:avLst/>
          </a:prstGeom>
        </p:spPr>
      </p:pic>
    </p:spTree>
    <p:extLst>
      <p:ext uri="{BB962C8B-B14F-4D97-AF65-F5344CB8AC3E}">
        <p14:creationId xmlns:p14="http://schemas.microsoft.com/office/powerpoint/2010/main" xmlns="" val="16172783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954107"/>
          </a:xfrm>
          <a:prstGeom prst="rect">
            <a:avLst/>
          </a:prstGeom>
          <a:noFill/>
        </p:spPr>
        <p:txBody>
          <a:bodyPr wrap="square" rtlCol="0">
            <a:spAutoFit/>
          </a:bodyPr>
          <a:lstStyle/>
          <a:p>
            <a:pPr algn="just"/>
            <a:r>
              <a:rPr lang="pt-BR" sz="2800" b="1" dirty="0">
                <a:solidFill>
                  <a:srgbClr val="FF0000"/>
                </a:solidFill>
                <a:effectLst>
                  <a:outerShdw blurRad="38100" dist="38100" dir="2700000" algn="tl">
                    <a:srgbClr val="000000">
                      <a:alpha val="43137"/>
                    </a:srgbClr>
                  </a:outerShdw>
                </a:effectLst>
                <a:latin typeface="+mj-lt"/>
              </a:rPr>
              <a:t>Benim Durumum Ne Acaba?</a:t>
            </a:r>
          </a:p>
          <a:p>
            <a:pPr algn="just"/>
            <a:r>
              <a:rPr lang="pt-BR" sz="2800" b="1" dirty="0">
                <a:solidFill>
                  <a:srgbClr val="FF0000"/>
                </a:solidFill>
                <a:effectLst>
                  <a:outerShdw blurRad="38100" dist="38100" dir="2700000" algn="tl">
                    <a:srgbClr val="000000">
                      <a:alpha val="43137"/>
                    </a:srgbClr>
                  </a:outerShdw>
                </a:effectLst>
                <a:latin typeface="+mj-lt"/>
              </a:rPr>
              <a:t>İşte Sonuç!</a:t>
            </a: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9208" y="2203450"/>
            <a:ext cx="3152775" cy="3152775"/>
          </a:xfrm>
          <a:prstGeom prst="rect">
            <a:avLst/>
          </a:prstGeom>
        </p:spPr>
      </p:pic>
      <p:graphicFrame>
        <p:nvGraphicFramePr>
          <p:cNvPr id="7" name="Diagram 6"/>
          <p:cNvGraphicFramePr/>
          <p:nvPr>
            <p:extLst>
              <p:ext uri="{D42A27DB-BD31-4B8C-83A1-F6EECF244321}">
                <p14:modId xmlns:p14="http://schemas.microsoft.com/office/powerpoint/2010/main" xmlns="" val="2557073088"/>
              </p:ext>
            </p:extLst>
          </p:nvPr>
        </p:nvGraphicFramePr>
        <p:xfrm>
          <a:off x="4336639" y="1269393"/>
          <a:ext cx="5279578" cy="58245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31443425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7">
                                            <p:graphicEl>
                                              <a:dgm id="{6277F732-27AE-4406-B7D2-35FB74D207AF}"/>
                                            </p:graphicEl>
                                          </p:spTgt>
                                        </p:tgtEl>
                                        <p:attrNameLst>
                                          <p:attrName>r</p:attrName>
                                        </p:attrNameLst>
                                      </p:cBhvr>
                                    </p:animRot>
                                    <p:animRot by="-240000">
                                      <p:cBhvr>
                                        <p:cTn id="7" dur="200" fill="hold">
                                          <p:stCondLst>
                                            <p:cond delay="200"/>
                                          </p:stCondLst>
                                        </p:cTn>
                                        <p:tgtEl>
                                          <p:spTgt spid="7">
                                            <p:graphicEl>
                                              <a:dgm id="{6277F732-27AE-4406-B7D2-35FB74D207AF}"/>
                                            </p:graphicEl>
                                          </p:spTgt>
                                        </p:tgtEl>
                                        <p:attrNameLst>
                                          <p:attrName>r</p:attrName>
                                        </p:attrNameLst>
                                      </p:cBhvr>
                                    </p:animRot>
                                    <p:animRot by="240000">
                                      <p:cBhvr>
                                        <p:cTn id="8" dur="200" fill="hold">
                                          <p:stCondLst>
                                            <p:cond delay="400"/>
                                          </p:stCondLst>
                                        </p:cTn>
                                        <p:tgtEl>
                                          <p:spTgt spid="7">
                                            <p:graphicEl>
                                              <a:dgm id="{6277F732-27AE-4406-B7D2-35FB74D207AF}"/>
                                            </p:graphicEl>
                                          </p:spTgt>
                                        </p:tgtEl>
                                        <p:attrNameLst>
                                          <p:attrName>r</p:attrName>
                                        </p:attrNameLst>
                                      </p:cBhvr>
                                    </p:animRot>
                                    <p:animRot by="-240000">
                                      <p:cBhvr>
                                        <p:cTn id="9" dur="200" fill="hold">
                                          <p:stCondLst>
                                            <p:cond delay="600"/>
                                          </p:stCondLst>
                                        </p:cTn>
                                        <p:tgtEl>
                                          <p:spTgt spid="7">
                                            <p:graphicEl>
                                              <a:dgm id="{6277F732-27AE-4406-B7D2-35FB74D207AF}"/>
                                            </p:graphicEl>
                                          </p:spTgt>
                                        </p:tgtEl>
                                        <p:attrNameLst>
                                          <p:attrName>r</p:attrName>
                                        </p:attrNameLst>
                                      </p:cBhvr>
                                    </p:animRot>
                                    <p:animRot by="120000">
                                      <p:cBhvr>
                                        <p:cTn id="10" dur="200" fill="hold">
                                          <p:stCondLst>
                                            <p:cond delay="800"/>
                                          </p:stCondLst>
                                        </p:cTn>
                                        <p:tgtEl>
                                          <p:spTgt spid="7">
                                            <p:graphicEl>
                                              <a:dgm id="{6277F732-27AE-4406-B7D2-35FB74D207AF}"/>
                                            </p:graphicEl>
                                          </p:spTgt>
                                        </p:tgtEl>
                                        <p:attrNameLst>
                                          <p:attrName>r</p:attrName>
                                        </p:attrNameLst>
                                      </p:cBhvr>
                                    </p:animRot>
                                  </p:childTnLst>
                                </p:cTn>
                              </p:par>
                            </p:childTnLst>
                          </p:cTn>
                        </p:par>
                        <p:par>
                          <p:cTn id="11" fill="hold">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7">
                                            <p:graphicEl>
                                              <a:dgm id="{4433023C-3D5B-4CA6-A07C-054BE3F6C5DD}"/>
                                            </p:graphicEl>
                                          </p:spTgt>
                                        </p:tgtEl>
                                        <p:attrNameLst>
                                          <p:attrName>r</p:attrName>
                                        </p:attrNameLst>
                                      </p:cBhvr>
                                    </p:animRot>
                                    <p:animRot by="-240000">
                                      <p:cBhvr>
                                        <p:cTn id="14" dur="200" fill="hold">
                                          <p:stCondLst>
                                            <p:cond delay="200"/>
                                          </p:stCondLst>
                                        </p:cTn>
                                        <p:tgtEl>
                                          <p:spTgt spid="7">
                                            <p:graphicEl>
                                              <a:dgm id="{4433023C-3D5B-4CA6-A07C-054BE3F6C5DD}"/>
                                            </p:graphicEl>
                                          </p:spTgt>
                                        </p:tgtEl>
                                        <p:attrNameLst>
                                          <p:attrName>r</p:attrName>
                                        </p:attrNameLst>
                                      </p:cBhvr>
                                    </p:animRot>
                                    <p:animRot by="240000">
                                      <p:cBhvr>
                                        <p:cTn id="15" dur="200" fill="hold">
                                          <p:stCondLst>
                                            <p:cond delay="400"/>
                                          </p:stCondLst>
                                        </p:cTn>
                                        <p:tgtEl>
                                          <p:spTgt spid="7">
                                            <p:graphicEl>
                                              <a:dgm id="{4433023C-3D5B-4CA6-A07C-054BE3F6C5DD}"/>
                                            </p:graphicEl>
                                          </p:spTgt>
                                        </p:tgtEl>
                                        <p:attrNameLst>
                                          <p:attrName>r</p:attrName>
                                        </p:attrNameLst>
                                      </p:cBhvr>
                                    </p:animRot>
                                    <p:animRot by="-240000">
                                      <p:cBhvr>
                                        <p:cTn id="16" dur="200" fill="hold">
                                          <p:stCondLst>
                                            <p:cond delay="600"/>
                                          </p:stCondLst>
                                        </p:cTn>
                                        <p:tgtEl>
                                          <p:spTgt spid="7">
                                            <p:graphicEl>
                                              <a:dgm id="{4433023C-3D5B-4CA6-A07C-054BE3F6C5DD}"/>
                                            </p:graphicEl>
                                          </p:spTgt>
                                        </p:tgtEl>
                                        <p:attrNameLst>
                                          <p:attrName>r</p:attrName>
                                        </p:attrNameLst>
                                      </p:cBhvr>
                                    </p:animRot>
                                    <p:animRot by="120000">
                                      <p:cBhvr>
                                        <p:cTn id="17" dur="200" fill="hold">
                                          <p:stCondLst>
                                            <p:cond delay="800"/>
                                          </p:stCondLst>
                                        </p:cTn>
                                        <p:tgtEl>
                                          <p:spTgt spid="7">
                                            <p:graphicEl>
                                              <a:dgm id="{4433023C-3D5B-4CA6-A07C-054BE3F6C5DD}"/>
                                            </p:graphicEl>
                                          </p:spTgt>
                                        </p:tgtEl>
                                        <p:attrNameLst>
                                          <p:attrName>r</p:attrName>
                                        </p:attrNameLst>
                                      </p:cBhvr>
                                    </p:animRot>
                                  </p:childTnLst>
                                </p:cTn>
                              </p:par>
                            </p:childTnLst>
                          </p:cTn>
                        </p:par>
                        <p:par>
                          <p:cTn id="18" fill="hold">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7">
                                            <p:graphicEl>
                                              <a:dgm id="{920798AC-E4C8-4562-A4FC-CD0FB033E9F5}"/>
                                            </p:graphicEl>
                                          </p:spTgt>
                                        </p:tgtEl>
                                        <p:attrNameLst>
                                          <p:attrName>r</p:attrName>
                                        </p:attrNameLst>
                                      </p:cBhvr>
                                    </p:animRot>
                                    <p:animRot by="-240000">
                                      <p:cBhvr>
                                        <p:cTn id="21" dur="200" fill="hold">
                                          <p:stCondLst>
                                            <p:cond delay="200"/>
                                          </p:stCondLst>
                                        </p:cTn>
                                        <p:tgtEl>
                                          <p:spTgt spid="7">
                                            <p:graphicEl>
                                              <a:dgm id="{920798AC-E4C8-4562-A4FC-CD0FB033E9F5}"/>
                                            </p:graphicEl>
                                          </p:spTgt>
                                        </p:tgtEl>
                                        <p:attrNameLst>
                                          <p:attrName>r</p:attrName>
                                        </p:attrNameLst>
                                      </p:cBhvr>
                                    </p:animRot>
                                    <p:animRot by="240000">
                                      <p:cBhvr>
                                        <p:cTn id="22" dur="200" fill="hold">
                                          <p:stCondLst>
                                            <p:cond delay="400"/>
                                          </p:stCondLst>
                                        </p:cTn>
                                        <p:tgtEl>
                                          <p:spTgt spid="7">
                                            <p:graphicEl>
                                              <a:dgm id="{920798AC-E4C8-4562-A4FC-CD0FB033E9F5}"/>
                                            </p:graphicEl>
                                          </p:spTgt>
                                        </p:tgtEl>
                                        <p:attrNameLst>
                                          <p:attrName>r</p:attrName>
                                        </p:attrNameLst>
                                      </p:cBhvr>
                                    </p:animRot>
                                    <p:animRot by="-240000">
                                      <p:cBhvr>
                                        <p:cTn id="23" dur="200" fill="hold">
                                          <p:stCondLst>
                                            <p:cond delay="600"/>
                                          </p:stCondLst>
                                        </p:cTn>
                                        <p:tgtEl>
                                          <p:spTgt spid="7">
                                            <p:graphicEl>
                                              <a:dgm id="{920798AC-E4C8-4562-A4FC-CD0FB033E9F5}"/>
                                            </p:graphicEl>
                                          </p:spTgt>
                                        </p:tgtEl>
                                        <p:attrNameLst>
                                          <p:attrName>r</p:attrName>
                                        </p:attrNameLst>
                                      </p:cBhvr>
                                    </p:animRot>
                                    <p:animRot by="120000">
                                      <p:cBhvr>
                                        <p:cTn id="24" dur="200" fill="hold">
                                          <p:stCondLst>
                                            <p:cond delay="800"/>
                                          </p:stCondLst>
                                        </p:cTn>
                                        <p:tgtEl>
                                          <p:spTgt spid="7">
                                            <p:graphicEl>
                                              <a:dgm id="{920798AC-E4C8-4562-A4FC-CD0FB033E9F5}"/>
                                            </p:graphicEl>
                                          </p:spTgt>
                                        </p:tgtEl>
                                        <p:attrNameLst>
                                          <p:attrName>r</p:attrName>
                                        </p:attrNameLst>
                                      </p:cBhvr>
                                    </p:animRot>
                                  </p:childTnLst>
                                </p:cTn>
                              </p:par>
                            </p:childTnLst>
                          </p:cTn>
                        </p:par>
                        <p:par>
                          <p:cTn id="25" fill="hold">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7">
                                            <p:graphicEl>
                                              <a:dgm id="{7C420EAA-FCA0-4A42-AC36-91A9275B5B74}"/>
                                            </p:graphicEl>
                                          </p:spTgt>
                                        </p:tgtEl>
                                        <p:attrNameLst>
                                          <p:attrName>r</p:attrName>
                                        </p:attrNameLst>
                                      </p:cBhvr>
                                    </p:animRot>
                                    <p:animRot by="-240000">
                                      <p:cBhvr>
                                        <p:cTn id="28" dur="200" fill="hold">
                                          <p:stCondLst>
                                            <p:cond delay="200"/>
                                          </p:stCondLst>
                                        </p:cTn>
                                        <p:tgtEl>
                                          <p:spTgt spid="7">
                                            <p:graphicEl>
                                              <a:dgm id="{7C420EAA-FCA0-4A42-AC36-91A9275B5B74}"/>
                                            </p:graphicEl>
                                          </p:spTgt>
                                        </p:tgtEl>
                                        <p:attrNameLst>
                                          <p:attrName>r</p:attrName>
                                        </p:attrNameLst>
                                      </p:cBhvr>
                                    </p:animRot>
                                    <p:animRot by="240000">
                                      <p:cBhvr>
                                        <p:cTn id="29" dur="200" fill="hold">
                                          <p:stCondLst>
                                            <p:cond delay="400"/>
                                          </p:stCondLst>
                                        </p:cTn>
                                        <p:tgtEl>
                                          <p:spTgt spid="7">
                                            <p:graphicEl>
                                              <a:dgm id="{7C420EAA-FCA0-4A42-AC36-91A9275B5B74}"/>
                                            </p:graphicEl>
                                          </p:spTgt>
                                        </p:tgtEl>
                                        <p:attrNameLst>
                                          <p:attrName>r</p:attrName>
                                        </p:attrNameLst>
                                      </p:cBhvr>
                                    </p:animRot>
                                    <p:animRot by="-240000">
                                      <p:cBhvr>
                                        <p:cTn id="30" dur="200" fill="hold">
                                          <p:stCondLst>
                                            <p:cond delay="600"/>
                                          </p:stCondLst>
                                        </p:cTn>
                                        <p:tgtEl>
                                          <p:spTgt spid="7">
                                            <p:graphicEl>
                                              <a:dgm id="{7C420EAA-FCA0-4A42-AC36-91A9275B5B74}"/>
                                            </p:graphicEl>
                                          </p:spTgt>
                                        </p:tgtEl>
                                        <p:attrNameLst>
                                          <p:attrName>r</p:attrName>
                                        </p:attrNameLst>
                                      </p:cBhvr>
                                    </p:animRot>
                                    <p:animRot by="120000">
                                      <p:cBhvr>
                                        <p:cTn id="31" dur="200" fill="hold">
                                          <p:stCondLst>
                                            <p:cond delay="800"/>
                                          </p:stCondLst>
                                        </p:cTn>
                                        <p:tgtEl>
                                          <p:spTgt spid="7">
                                            <p:graphicEl>
                                              <a:dgm id="{7C420EAA-FCA0-4A42-AC36-91A9275B5B74}"/>
                                            </p:graphicEl>
                                          </p:spTgt>
                                        </p:tgtEl>
                                        <p:attrNameLst>
                                          <p:attrName>r</p:attrName>
                                        </p:attrNameLst>
                                      </p:cBhvr>
                                    </p:animRot>
                                  </p:childTnLst>
                                </p:cTn>
                              </p:par>
                            </p:childTnLst>
                          </p:cTn>
                        </p:par>
                        <p:par>
                          <p:cTn id="32" fill="hold">
                            <p:stCondLst>
                              <p:cond delay="4000"/>
                            </p:stCondLst>
                            <p:childTnLst>
                              <p:par>
                                <p:cTn id="33" presetID="32" presetClass="emph" presetSubtype="0" fill="hold" grpId="0" nodeType="afterEffect">
                                  <p:stCondLst>
                                    <p:cond delay="0"/>
                                  </p:stCondLst>
                                  <p:childTnLst>
                                    <p:animRot by="120000">
                                      <p:cBhvr>
                                        <p:cTn id="34" dur="100" fill="hold">
                                          <p:stCondLst>
                                            <p:cond delay="0"/>
                                          </p:stCondLst>
                                        </p:cTn>
                                        <p:tgtEl>
                                          <p:spTgt spid="7">
                                            <p:graphicEl>
                                              <a:dgm id="{66E24D00-E559-43B8-8E54-AC77A5918191}"/>
                                            </p:graphicEl>
                                          </p:spTgt>
                                        </p:tgtEl>
                                        <p:attrNameLst>
                                          <p:attrName>r</p:attrName>
                                        </p:attrNameLst>
                                      </p:cBhvr>
                                    </p:animRot>
                                    <p:animRot by="-240000">
                                      <p:cBhvr>
                                        <p:cTn id="35" dur="200" fill="hold">
                                          <p:stCondLst>
                                            <p:cond delay="200"/>
                                          </p:stCondLst>
                                        </p:cTn>
                                        <p:tgtEl>
                                          <p:spTgt spid="7">
                                            <p:graphicEl>
                                              <a:dgm id="{66E24D00-E559-43B8-8E54-AC77A5918191}"/>
                                            </p:graphicEl>
                                          </p:spTgt>
                                        </p:tgtEl>
                                        <p:attrNameLst>
                                          <p:attrName>r</p:attrName>
                                        </p:attrNameLst>
                                      </p:cBhvr>
                                    </p:animRot>
                                    <p:animRot by="240000">
                                      <p:cBhvr>
                                        <p:cTn id="36" dur="200" fill="hold">
                                          <p:stCondLst>
                                            <p:cond delay="400"/>
                                          </p:stCondLst>
                                        </p:cTn>
                                        <p:tgtEl>
                                          <p:spTgt spid="7">
                                            <p:graphicEl>
                                              <a:dgm id="{66E24D00-E559-43B8-8E54-AC77A5918191}"/>
                                            </p:graphicEl>
                                          </p:spTgt>
                                        </p:tgtEl>
                                        <p:attrNameLst>
                                          <p:attrName>r</p:attrName>
                                        </p:attrNameLst>
                                      </p:cBhvr>
                                    </p:animRot>
                                    <p:animRot by="-240000">
                                      <p:cBhvr>
                                        <p:cTn id="37" dur="200" fill="hold">
                                          <p:stCondLst>
                                            <p:cond delay="600"/>
                                          </p:stCondLst>
                                        </p:cTn>
                                        <p:tgtEl>
                                          <p:spTgt spid="7">
                                            <p:graphicEl>
                                              <a:dgm id="{66E24D00-E559-43B8-8E54-AC77A5918191}"/>
                                            </p:graphicEl>
                                          </p:spTgt>
                                        </p:tgtEl>
                                        <p:attrNameLst>
                                          <p:attrName>r</p:attrName>
                                        </p:attrNameLst>
                                      </p:cBhvr>
                                    </p:animRot>
                                    <p:animRot by="120000">
                                      <p:cBhvr>
                                        <p:cTn id="38" dur="200" fill="hold">
                                          <p:stCondLst>
                                            <p:cond delay="800"/>
                                          </p:stCondLst>
                                        </p:cTn>
                                        <p:tgtEl>
                                          <p:spTgt spid="7">
                                            <p:graphicEl>
                                              <a:dgm id="{66E24D00-E559-43B8-8E54-AC77A5918191}"/>
                                            </p:graphicEl>
                                          </p:spTgt>
                                        </p:tgtEl>
                                        <p:attrNameLst>
                                          <p:attrName>r</p:attrName>
                                        </p:attrNameLst>
                                      </p:cBhvr>
                                    </p:animRot>
                                  </p:childTnLst>
                                </p:cTn>
                              </p:par>
                            </p:childTnLst>
                          </p:cTn>
                        </p:par>
                        <p:par>
                          <p:cTn id="39" fill="hold">
                            <p:stCondLst>
                              <p:cond delay="5000"/>
                            </p:stCondLst>
                            <p:childTnLst>
                              <p:par>
                                <p:cTn id="40" presetID="32" presetClass="emph" presetSubtype="0" fill="hold" grpId="0" nodeType="afterEffect">
                                  <p:stCondLst>
                                    <p:cond delay="0"/>
                                  </p:stCondLst>
                                  <p:childTnLst>
                                    <p:animRot by="120000">
                                      <p:cBhvr>
                                        <p:cTn id="41" dur="100" fill="hold">
                                          <p:stCondLst>
                                            <p:cond delay="0"/>
                                          </p:stCondLst>
                                        </p:cTn>
                                        <p:tgtEl>
                                          <p:spTgt spid="7">
                                            <p:graphicEl>
                                              <a:dgm id="{67BDF268-5ADC-45E9-BC85-1540833FAAD2}"/>
                                            </p:graphicEl>
                                          </p:spTgt>
                                        </p:tgtEl>
                                        <p:attrNameLst>
                                          <p:attrName>r</p:attrName>
                                        </p:attrNameLst>
                                      </p:cBhvr>
                                    </p:animRot>
                                    <p:animRot by="-240000">
                                      <p:cBhvr>
                                        <p:cTn id="42" dur="200" fill="hold">
                                          <p:stCondLst>
                                            <p:cond delay="200"/>
                                          </p:stCondLst>
                                        </p:cTn>
                                        <p:tgtEl>
                                          <p:spTgt spid="7">
                                            <p:graphicEl>
                                              <a:dgm id="{67BDF268-5ADC-45E9-BC85-1540833FAAD2}"/>
                                            </p:graphicEl>
                                          </p:spTgt>
                                        </p:tgtEl>
                                        <p:attrNameLst>
                                          <p:attrName>r</p:attrName>
                                        </p:attrNameLst>
                                      </p:cBhvr>
                                    </p:animRot>
                                    <p:animRot by="240000">
                                      <p:cBhvr>
                                        <p:cTn id="43" dur="200" fill="hold">
                                          <p:stCondLst>
                                            <p:cond delay="400"/>
                                          </p:stCondLst>
                                        </p:cTn>
                                        <p:tgtEl>
                                          <p:spTgt spid="7">
                                            <p:graphicEl>
                                              <a:dgm id="{67BDF268-5ADC-45E9-BC85-1540833FAAD2}"/>
                                            </p:graphicEl>
                                          </p:spTgt>
                                        </p:tgtEl>
                                        <p:attrNameLst>
                                          <p:attrName>r</p:attrName>
                                        </p:attrNameLst>
                                      </p:cBhvr>
                                    </p:animRot>
                                    <p:animRot by="-240000">
                                      <p:cBhvr>
                                        <p:cTn id="44" dur="200" fill="hold">
                                          <p:stCondLst>
                                            <p:cond delay="600"/>
                                          </p:stCondLst>
                                        </p:cTn>
                                        <p:tgtEl>
                                          <p:spTgt spid="7">
                                            <p:graphicEl>
                                              <a:dgm id="{67BDF268-5ADC-45E9-BC85-1540833FAAD2}"/>
                                            </p:graphicEl>
                                          </p:spTgt>
                                        </p:tgtEl>
                                        <p:attrNameLst>
                                          <p:attrName>r</p:attrName>
                                        </p:attrNameLst>
                                      </p:cBhvr>
                                    </p:animRot>
                                    <p:animRot by="120000">
                                      <p:cBhvr>
                                        <p:cTn id="45" dur="200" fill="hold">
                                          <p:stCondLst>
                                            <p:cond delay="800"/>
                                          </p:stCondLst>
                                        </p:cTn>
                                        <p:tgtEl>
                                          <p:spTgt spid="7">
                                            <p:graphicEl>
                                              <a:dgm id="{67BDF268-5ADC-45E9-BC85-1540833FAAD2}"/>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6" y="198"/>
            <a:ext cx="10079303" cy="7559477"/>
          </a:xfrm>
          <a:prstGeom prst="rect">
            <a:avLst/>
          </a:prstGeom>
        </p:spPr>
      </p:pic>
      <p:sp>
        <p:nvSpPr>
          <p:cNvPr id="8" name="TextBox 2"/>
          <p:cNvSpPr txBox="1"/>
          <p:nvPr/>
        </p:nvSpPr>
        <p:spPr>
          <a:xfrm>
            <a:off x="383197" y="123863"/>
            <a:ext cx="6843514" cy="1754326"/>
          </a:xfrm>
          <a:prstGeom prst="rect">
            <a:avLst/>
          </a:prstGeom>
          <a:noFill/>
          <a:effectLst/>
        </p:spPr>
        <p:txBody>
          <a:bodyPr wrap="square" rtlCol="0">
            <a:spAutoFit/>
          </a:bodyPr>
          <a:lstStyle/>
          <a:p>
            <a:r>
              <a:rPr lang="tr-TR" sz="3600" b="1" dirty="0" smtClean="0">
                <a:solidFill>
                  <a:schemeClr val="bg1"/>
                </a:solidFill>
                <a:latin typeface="+mn-lt"/>
              </a:rPr>
              <a:t>Hareketli Olun,</a:t>
            </a:r>
          </a:p>
          <a:p>
            <a:r>
              <a:rPr lang="tr-TR" sz="3600" b="1" dirty="0" smtClean="0">
                <a:solidFill>
                  <a:schemeClr val="bg1"/>
                </a:solidFill>
                <a:latin typeface="+mn-lt"/>
              </a:rPr>
              <a:t>Fiziksel Egzersiz</a:t>
            </a:r>
          </a:p>
          <a:p>
            <a:r>
              <a:rPr lang="tr-TR" sz="3600" b="1" dirty="0" smtClean="0">
                <a:solidFill>
                  <a:schemeClr val="bg1"/>
                </a:solidFill>
                <a:latin typeface="+mn-lt"/>
              </a:rPr>
              <a:t>Yapın</a:t>
            </a:r>
            <a:r>
              <a:rPr lang="tr-TR" sz="3600" b="1" dirty="0">
                <a:solidFill>
                  <a:schemeClr val="bg1"/>
                </a:solidFill>
                <a:latin typeface="+mn-lt"/>
              </a:rPr>
              <a:t>! </a:t>
            </a:r>
          </a:p>
        </p:txBody>
      </p:sp>
      <p:sp>
        <p:nvSpPr>
          <p:cNvPr id="9" name="Dikdörtgen 4"/>
          <p:cNvSpPr/>
          <p:nvPr/>
        </p:nvSpPr>
        <p:spPr>
          <a:xfrm>
            <a:off x="366715" y="4156652"/>
            <a:ext cx="3438239" cy="3170099"/>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2000" dirty="0">
                <a:latin typeface="+mn-lt"/>
              </a:rPr>
              <a:t>Beslenme ile aldığımız enerji gün içinde harcanandan fazlaysa bu fazla enerji vücut tarafından yağa dönüştürülerek depolanır. Bu yağ deposu da çeşitli hastalıklara davetiye çıkarır. Oysa düzenli fiziksel aktivitenin ve egzersizin sağlıklı yaşamaya doğrudan ve dolaylı birçok katkısı vardır.</a:t>
            </a:r>
          </a:p>
        </p:txBody>
      </p:sp>
    </p:spTree>
    <p:extLst>
      <p:ext uri="{BB962C8B-B14F-4D97-AF65-F5344CB8AC3E}">
        <p14:creationId xmlns:p14="http://schemas.microsoft.com/office/powerpoint/2010/main" xmlns="" val="400732362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6" y="198"/>
            <a:ext cx="10079302" cy="7559477"/>
          </a:xfrm>
          <a:prstGeom prst="rect">
            <a:avLst/>
          </a:prstGeom>
        </p:spPr>
      </p:pic>
      <p:sp>
        <p:nvSpPr>
          <p:cNvPr id="8" name="TextBox 2"/>
          <p:cNvSpPr txBox="1"/>
          <p:nvPr/>
        </p:nvSpPr>
        <p:spPr>
          <a:xfrm>
            <a:off x="383197" y="123863"/>
            <a:ext cx="9394984" cy="1200329"/>
          </a:xfrm>
          <a:prstGeom prst="rect">
            <a:avLst/>
          </a:prstGeom>
          <a:noFill/>
          <a:effectLst/>
        </p:spPr>
        <p:txBody>
          <a:bodyPr wrap="square" rtlCol="0">
            <a:spAutoFit/>
          </a:bodyPr>
          <a:lstStyle/>
          <a:p>
            <a:r>
              <a:rPr lang="tr-TR" sz="3600" b="1" dirty="0">
                <a:solidFill>
                  <a:schemeClr val="bg1"/>
                </a:solidFill>
              </a:rPr>
              <a:t>Fiziksel aktivite içinde olun ve egzersiz yapın! </a:t>
            </a:r>
            <a:r>
              <a:rPr lang="tr-TR" sz="3600" b="1" dirty="0" smtClean="0">
                <a:solidFill>
                  <a:schemeClr val="bg1"/>
                </a:solidFill>
              </a:rPr>
              <a:t>Çünkü fiziksel aktivite ve egzersiz…</a:t>
            </a:r>
            <a:endParaRPr lang="tr-TR" sz="3600" b="1" dirty="0">
              <a:solidFill>
                <a:schemeClr val="bg1"/>
              </a:solidFill>
            </a:endParaRPr>
          </a:p>
        </p:txBody>
      </p:sp>
      <p:sp>
        <p:nvSpPr>
          <p:cNvPr id="9" name="Dikdörtgen 4"/>
          <p:cNvSpPr/>
          <p:nvPr/>
        </p:nvSpPr>
        <p:spPr>
          <a:xfrm>
            <a:off x="5574890" y="3573459"/>
            <a:ext cx="4203291" cy="3785652"/>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a:buFont typeface="Wingdings" panose="05000000000000000000" pitchFamily="2" charset="2"/>
              <a:buChar char="Ø"/>
            </a:pPr>
            <a:r>
              <a:rPr lang="tr-TR" sz="2000" dirty="0"/>
              <a:t>Kalp ve damar sağlığını iyileştirir. </a:t>
            </a:r>
          </a:p>
          <a:p>
            <a:pPr marL="342900" indent="-342900">
              <a:buFont typeface="Wingdings" panose="05000000000000000000" pitchFamily="2" charset="2"/>
              <a:buChar char="Ø"/>
            </a:pPr>
            <a:r>
              <a:rPr lang="tr-TR" sz="2000" dirty="0"/>
              <a:t>Dokuların dahi iyi beslenmesini sağlar. </a:t>
            </a:r>
          </a:p>
          <a:p>
            <a:pPr marL="342900" indent="-342900">
              <a:buFont typeface="Wingdings" panose="05000000000000000000" pitchFamily="2" charset="2"/>
              <a:buChar char="Ø"/>
            </a:pPr>
            <a:r>
              <a:rPr lang="tr-TR" sz="2000" dirty="0"/>
              <a:t>Vücudun görünümünü güzelleştirir. </a:t>
            </a:r>
          </a:p>
          <a:p>
            <a:pPr marL="342900" indent="-342900">
              <a:buFont typeface="Wingdings" panose="05000000000000000000" pitchFamily="2" charset="2"/>
              <a:buChar char="Ø"/>
            </a:pPr>
            <a:r>
              <a:rPr lang="tr-TR" sz="2000" dirty="0"/>
              <a:t>Doğru ve düzgün düşünme, iletişim kurma, akılda tutma, yorumlama ve karar verme gibi becerilerinizin gelişimine katkı sağlar. </a:t>
            </a:r>
          </a:p>
          <a:p>
            <a:pPr marL="342900" indent="-342900">
              <a:buFont typeface="Wingdings" panose="05000000000000000000" pitchFamily="2" charset="2"/>
              <a:buChar char="Ø"/>
            </a:pPr>
            <a:r>
              <a:rPr lang="tr-TR" sz="2000" dirty="0"/>
              <a:t>Daha mutlu ve daha neşeli olmanıza, yaşama sevincinizin yükselmesine ve etrafa pozitif enerji yaymanıza katkıda bulunur. </a:t>
            </a:r>
          </a:p>
        </p:txBody>
      </p:sp>
    </p:spTree>
    <p:extLst>
      <p:ext uri="{BB962C8B-B14F-4D97-AF65-F5344CB8AC3E}">
        <p14:creationId xmlns:p14="http://schemas.microsoft.com/office/powerpoint/2010/main" xmlns="" val="57580694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5" y="0"/>
            <a:ext cx="10079566" cy="7559675"/>
          </a:xfrm>
          <a:prstGeom prst="rect">
            <a:avLst/>
          </a:prstGeom>
        </p:spPr>
      </p:pic>
      <p:sp>
        <p:nvSpPr>
          <p:cNvPr id="10" name="TextBox 9"/>
          <p:cNvSpPr txBox="1"/>
          <p:nvPr/>
        </p:nvSpPr>
        <p:spPr>
          <a:xfrm>
            <a:off x="520496" y="187131"/>
            <a:ext cx="5457938" cy="1200329"/>
          </a:xfrm>
          <a:prstGeom prst="rect">
            <a:avLst/>
          </a:prstGeom>
          <a:noFill/>
          <a:effectLst/>
        </p:spPr>
        <p:txBody>
          <a:bodyPr wrap="square" rtlCol="0">
            <a:spAutoFit/>
          </a:bodyPr>
          <a:lstStyle/>
          <a:p>
            <a:r>
              <a:rPr lang="tr-TR" sz="3600" b="1" dirty="0">
                <a:solidFill>
                  <a:srgbClr val="FF0000"/>
                </a:solidFill>
              </a:rPr>
              <a:t>Hastalanmamak için bu öğütlere kulak </a:t>
            </a:r>
            <a:r>
              <a:rPr lang="tr-TR" sz="3600" b="1" dirty="0" smtClean="0">
                <a:solidFill>
                  <a:srgbClr val="FF0000"/>
                </a:solidFill>
              </a:rPr>
              <a:t>verin!</a:t>
            </a:r>
            <a:endParaRPr lang="tr-TR" sz="3600" b="1" dirty="0">
              <a:solidFill>
                <a:srgbClr val="FF0000"/>
              </a:solidFill>
            </a:endParaRPr>
          </a:p>
        </p:txBody>
      </p:sp>
      <p:sp>
        <p:nvSpPr>
          <p:cNvPr id="9" name="Dikdörtgen 3"/>
          <p:cNvSpPr/>
          <p:nvPr/>
        </p:nvSpPr>
        <p:spPr>
          <a:xfrm>
            <a:off x="520496" y="1811110"/>
            <a:ext cx="6192688" cy="5262979"/>
          </a:xfrm>
          <a:prstGeom prst="rect">
            <a:avLst/>
          </a:prstGeom>
        </p:spPr>
        <p:txBody>
          <a:bodyPr wrap="square">
            <a:spAutoFit/>
          </a:bodyPr>
          <a:lstStyle/>
          <a:p>
            <a:pPr marL="342900" indent="-342900">
              <a:buFont typeface="Wingdings" panose="05000000000000000000" pitchFamily="2" charset="2"/>
              <a:buChar char="Ø"/>
            </a:pPr>
            <a:r>
              <a:rPr lang="tr-TR" sz="2400" dirty="0" smtClean="0"/>
              <a:t>Beslenmenize dikkat edin!</a:t>
            </a:r>
          </a:p>
          <a:p>
            <a:pPr marL="342900" indent="-342900">
              <a:buFont typeface="Wingdings" panose="05000000000000000000" pitchFamily="2" charset="2"/>
              <a:buChar char="Ø"/>
            </a:pPr>
            <a:r>
              <a:rPr lang="tr-TR" sz="2400" dirty="0" smtClean="0"/>
              <a:t>Gerektiğinde güzelce dinlenin!</a:t>
            </a:r>
          </a:p>
          <a:p>
            <a:pPr marL="342900" indent="-342900">
              <a:buFont typeface="Wingdings" panose="05000000000000000000" pitchFamily="2" charset="2"/>
              <a:buChar char="Ø"/>
            </a:pPr>
            <a:r>
              <a:rPr lang="tr-TR" sz="2400" dirty="0" smtClean="0"/>
              <a:t>Temizliğe dikkat edin!</a:t>
            </a:r>
          </a:p>
          <a:p>
            <a:pPr marL="342900" indent="-342900">
              <a:buFont typeface="Wingdings" panose="05000000000000000000" pitchFamily="2" charset="2"/>
              <a:buChar char="Ø"/>
            </a:pPr>
            <a:r>
              <a:rPr lang="tr-TR" sz="2400" dirty="0" smtClean="0"/>
              <a:t>Yaşadığınız ortamı </a:t>
            </a:r>
            <a:r>
              <a:rPr lang="tr-TR" sz="2400" dirty="0"/>
              <a:t>temiz </a:t>
            </a:r>
            <a:r>
              <a:rPr lang="tr-TR" sz="2400" dirty="0" smtClean="0"/>
              <a:t>tutun!</a:t>
            </a:r>
          </a:p>
          <a:p>
            <a:pPr marL="342900" indent="-342900">
              <a:buFont typeface="Wingdings" panose="05000000000000000000" pitchFamily="2" charset="2"/>
              <a:buChar char="Ø"/>
            </a:pPr>
            <a:r>
              <a:rPr lang="tr-TR" sz="2400" dirty="0" smtClean="0"/>
              <a:t>Radyasyondan korunun!</a:t>
            </a:r>
          </a:p>
          <a:p>
            <a:pPr marL="342900" indent="-342900">
              <a:buFont typeface="Wingdings" panose="05000000000000000000" pitchFamily="2" charset="2"/>
              <a:buChar char="Ø"/>
            </a:pPr>
            <a:r>
              <a:rPr lang="tr-TR" sz="2400" dirty="0" smtClean="0"/>
              <a:t>Kirli </a:t>
            </a:r>
            <a:r>
              <a:rPr lang="tr-TR" sz="2400" dirty="0"/>
              <a:t>havadan </a:t>
            </a:r>
            <a:r>
              <a:rPr lang="tr-TR" sz="2400" dirty="0" smtClean="0"/>
              <a:t>sakının!</a:t>
            </a:r>
          </a:p>
          <a:p>
            <a:pPr marL="342900" indent="-342900">
              <a:buFont typeface="Wingdings" panose="05000000000000000000" pitchFamily="2" charset="2"/>
              <a:buChar char="Ø"/>
            </a:pPr>
            <a:r>
              <a:rPr lang="tr-TR" sz="2400" dirty="0" smtClean="0"/>
              <a:t>Nerelerde dolaştığınıza dikkat edin!</a:t>
            </a:r>
          </a:p>
          <a:p>
            <a:pPr marL="342900" indent="-342900">
              <a:buFont typeface="Wingdings" panose="05000000000000000000" pitchFamily="2" charset="2"/>
              <a:buChar char="Ø"/>
            </a:pPr>
            <a:r>
              <a:rPr lang="tr-TR" sz="2400" dirty="0" smtClean="0"/>
              <a:t>Aşılarınızı olun!</a:t>
            </a:r>
          </a:p>
          <a:p>
            <a:pPr marL="342900" indent="-342900">
              <a:buFont typeface="Wingdings" panose="05000000000000000000" pitchFamily="2" charset="2"/>
              <a:buChar char="Ø"/>
            </a:pPr>
            <a:r>
              <a:rPr lang="tr-TR" sz="2400" dirty="0" smtClean="0"/>
              <a:t>Zararlı </a:t>
            </a:r>
            <a:r>
              <a:rPr lang="tr-TR" sz="2400" dirty="0"/>
              <a:t>maddelerden uzak </a:t>
            </a:r>
            <a:r>
              <a:rPr lang="tr-TR" sz="2400" dirty="0" smtClean="0"/>
              <a:t>durun!</a:t>
            </a:r>
          </a:p>
          <a:p>
            <a:pPr marL="342900" indent="-342900">
              <a:buFont typeface="Wingdings" panose="05000000000000000000" pitchFamily="2" charset="2"/>
              <a:buChar char="Ø"/>
            </a:pPr>
            <a:r>
              <a:rPr lang="tr-TR" sz="2400" dirty="0" smtClean="0"/>
              <a:t>Mevsimine </a:t>
            </a:r>
            <a:r>
              <a:rPr lang="tr-TR" sz="2400" dirty="0"/>
              <a:t>uygun, sağlıklı kıyafetler </a:t>
            </a:r>
            <a:r>
              <a:rPr lang="tr-TR" sz="2400" dirty="0" smtClean="0"/>
              <a:t>giyin!</a:t>
            </a:r>
          </a:p>
          <a:p>
            <a:pPr marL="342900" indent="-342900">
              <a:buFont typeface="Wingdings" panose="05000000000000000000" pitchFamily="2" charset="2"/>
              <a:buChar char="Ø"/>
            </a:pPr>
            <a:r>
              <a:rPr lang="tr-TR" sz="2400" dirty="0" smtClean="0"/>
              <a:t>Televizyon</a:t>
            </a:r>
            <a:r>
              <a:rPr lang="tr-TR" sz="2400" dirty="0"/>
              <a:t>, bilgisayar, cep telefonu gibi radyasyon yayan cihazlardan </a:t>
            </a:r>
            <a:r>
              <a:rPr lang="tr-TR" sz="2400" dirty="0" smtClean="0"/>
              <a:t>olabildiğince uzak durun!</a:t>
            </a:r>
            <a:endParaRPr lang="tr-TR" sz="2400" dirty="0"/>
          </a:p>
          <a:p>
            <a:pPr marL="342900" indent="-342900">
              <a:buFont typeface="Wingdings" panose="05000000000000000000" pitchFamily="2" charset="2"/>
              <a:buChar char="Ø"/>
            </a:pPr>
            <a:r>
              <a:rPr lang="tr-TR" sz="2400" dirty="0" smtClean="0"/>
              <a:t>Kötü alışkanlıklara kapılmayın!</a:t>
            </a:r>
          </a:p>
        </p:txBody>
      </p:sp>
    </p:spTree>
    <p:extLst>
      <p:ext uri="{BB962C8B-B14F-4D97-AF65-F5344CB8AC3E}">
        <p14:creationId xmlns:p14="http://schemas.microsoft.com/office/powerpoint/2010/main" xmlns="" val="382059181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trips(downRight)">
                                      <p:cBhvr>
                                        <p:cTn id="12" dur="500"/>
                                        <p:tgtEl>
                                          <p:spTgt spid="9">
                                            <p:txEl>
                                              <p:pRg st="0" end="0"/>
                                            </p:txEl>
                                          </p:spTgt>
                                        </p:tgtEl>
                                      </p:cBhvr>
                                    </p:animEffec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strips(downRight)">
                                      <p:cBhvr>
                                        <p:cTn id="16" dur="500"/>
                                        <p:tgtEl>
                                          <p:spTgt spid="9">
                                            <p:txEl>
                                              <p:pRg st="1" end="1"/>
                                            </p:txEl>
                                          </p:spTgt>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strips(downRight)">
                                      <p:cBhvr>
                                        <p:cTn id="20" dur="500"/>
                                        <p:tgtEl>
                                          <p:spTgt spid="9">
                                            <p:txEl>
                                              <p:pRg st="2" end="2"/>
                                            </p:txEl>
                                          </p:spTgt>
                                        </p:tgtEl>
                                      </p:cBhvr>
                                    </p:animEffect>
                                  </p:childTnLst>
                                </p:cTn>
                              </p:par>
                            </p:childTnLst>
                          </p:cTn>
                        </p:par>
                        <p:par>
                          <p:cTn id="21" fill="hold">
                            <p:stCondLst>
                              <p:cond delay="2000"/>
                            </p:stCondLst>
                            <p:childTnLst>
                              <p:par>
                                <p:cTn id="22" presetID="18" presetClass="entr" presetSubtype="6" fill="hold" grpId="0" nodeType="after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strips(downRight)">
                                      <p:cBhvr>
                                        <p:cTn id="24" dur="500"/>
                                        <p:tgtEl>
                                          <p:spTgt spid="9">
                                            <p:txEl>
                                              <p:pRg st="3" end="3"/>
                                            </p:txEl>
                                          </p:spTgt>
                                        </p:tgtEl>
                                      </p:cBhvr>
                                    </p:animEffect>
                                  </p:childTnLst>
                                </p:cTn>
                              </p:par>
                            </p:childTnLst>
                          </p:cTn>
                        </p:par>
                        <p:par>
                          <p:cTn id="25" fill="hold">
                            <p:stCondLst>
                              <p:cond delay="2500"/>
                            </p:stCondLst>
                            <p:childTnLst>
                              <p:par>
                                <p:cTn id="26" presetID="18" presetClass="entr" presetSubtype="6" fill="hold" grpId="0" nodeType="after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strips(downRight)">
                                      <p:cBhvr>
                                        <p:cTn id="28" dur="500"/>
                                        <p:tgtEl>
                                          <p:spTgt spid="9">
                                            <p:txEl>
                                              <p:pRg st="4" end="4"/>
                                            </p:txEl>
                                          </p:spTgt>
                                        </p:tgtEl>
                                      </p:cBhvr>
                                    </p:animEffect>
                                  </p:childTnLst>
                                </p:cTn>
                              </p:par>
                            </p:childTnLst>
                          </p:cTn>
                        </p:par>
                        <p:par>
                          <p:cTn id="29" fill="hold">
                            <p:stCondLst>
                              <p:cond delay="3000"/>
                            </p:stCondLst>
                            <p:childTnLst>
                              <p:par>
                                <p:cTn id="30" presetID="18" presetClass="entr" presetSubtype="6"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strips(downRight)">
                                      <p:cBhvr>
                                        <p:cTn id="32" dur="500"/>
                                        <p:tgtEl>
                                          <p:spTgt spid="9">
                                            <p:txEl>
                                              <p:pRg st="5" end="5"/>
                                            </p:txEl>
                                          </p:spTgt>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9">
                                            <p:txEl>
                                              <p:pRg st="6" end="6"/>
                                            </p:txEl>
                                          </p:spTgt>
                                        </p:tgtEl>
                                        <p:attrNameLst>
                                          <p:attrName>style.visibility</p:attrName>
                                        </p:attrNameLst>
                                      </p:cBhvr>
                                      <p:to>
                                        <p:strVal val="visible"/>
                                      </p:to>
                                    </p:set>
                                    <p:animEffect transition="in" filter="strips(downRight)">
                                      <p:cBhvr>
                                        <p:cTn id="36" dur="500"/>
                                        <p:tgtEl>
                                          <p:spTgt spid="9">
                                            <p:txEl>
                                              <p:pRg st="6" end="6"/>
                                            </p:txEl>
                                          </p:spTgt>
                                        </p:tgtEl>
                                      </p:cBhvr>
                                    </p:animEffect>
                                  </p:childTnLst>
                                </p:cTn>
                              </p:par>
                            </p:childTnLst>
                          </p:cTn>
                        </p:par>
                        <p:par>
                          <p:cTn id="37" fill="hold">
                            <p:stCondLst>
                              <p:cond delay="4000"/>
                            </p:stCondLst>
                            <p:childTnLst>
                              <p:par>
                                <p:cTn id="38" presetID="18" presetClass="entr" presetSubtype="6" fill="hold" grpId="0" nodeType="afterEffect">
                                  <p:stCondLst>
                                    <p:cond delay="0"/>
                                  </p:stCondLst>
                                  <p:childTnLst>
                                    <p:set>
                                      <p:cBhvr>
                                        <p:cTn id="39" dur="1" fill="hold">
                                          <p:stCondLst>
                                            <p:cond delay="0"/>
                                          </p:stCondLst>
                                        </p:cTn>
                                        <p:tgtEl>
                                          <p:spTgt spid="9">
                                            <p:txEl>
                                              <p:pRg st="7" end="7"/>
                                            </p:txEl>
                                          </p:spTgt>
                                        </p:tgtEl>
                                        <p:attrNameLst>
                                          <p:attrName>style.visibility</p:attrName>
                                        </p:attrNameLst>
                                      </p:cBhvr>
                                      <p:to>
                                        <p:strVal val="visible"/>
                                      </p:to>
                                    </p:set>
                                    <p:animEffect transition="in" filter="strips(downRight)">
                                      <p:cBhvr>
                                        <p:cTn id="40" dur="500"/>
                                        <p:tgtEl>
                                          <p:spTgt spid="9">
                                            <p:txEl>
                                              <p:pRg st="7" end="7"/>
                                            </p:txEl>
                                          </p:spTgt>
                                        </p:tgtEl>
                                      </p:cBhvr>
                                    </p:animEffect>
                                  </p:childTnLst>
                                </p:cTn>
                              </p:par>
                            </p:childTnLst>
                          </p:cTn>
                        </p:par>
                        <p:par>
                          <p:cTn id="41" fill="hold">
                            <p:stCondLst>
                              <p:cond delay="4500"/>
                            </p:stCondLst>
                            <p:childTnLst>
                              <p:par>
                                <p:cTn id="42" presetID="18" presetClass="entr" presetSubtype="6" fill="hold" grpId="0" nodeType="afterEffect">
                                  <p:stCondLst>
                                    <p:cond delay="0"/>
                                  </p:stCondLst>
                                  <p:childTnLst>
                                    <p:set>
                                      <p:cBhvr>
                                        <p:cTn id="43" dur="1" fill="hold">
                                          <p:stCondLst>
                                            <p:cond delay="0"/>
                                          </p:stCondLst>
                                        </p:cTn>
                                        <p:tgtEl>
                                          <p:spTgt spid="9">
                                            <p:txEl>
                                              <p:pRg st="8" end="8"/>
                                            </p:txEl>
                                          </p:spTgt>
                                        </p:tgtEl>
                                        <p:attrNameLst>
                                          <p:attrName>style.visibility</p:attrName>
                                        </p:attrNameLst>
                                      </p:cBhvr>
                                      <p:to>
                                        <p:strVal val="visible"/>
                                      </p:to>
                                    </p:set>
                                    <p:animEffect transition="in" filter="strips(downRight)">
                                      <p:cBhvr>
                                        <p:cTn id="44" dur="500"/>
                                        <p:tgtEl>
                                          <p:spTgt spid="9">
                                            <p:txEl>
                                              <p:pRg st="8" end="8"/>
                                            </p:txEl>
                                          </p:spTgt>
                                        </p:tgtEl>
                                      </p:cBhvr>
                                    </p:animEffect>
                                  </p:childTnLst>
                                </p:cTn>
                              </p:par>
                            </p:childTnLst>
                          </p:cTn>
                        </p:par>
                        <p:par>
                          <p:cTn id="45" fill="hold">
                            <p:stCondLst>
                              <p:cond delay="5000"/>
                            </p:stCondLst>
                            <p:childTnLst>
                              <p:par>
                                <p:cTn id="46" presetID="18" presetClass="entr" presetSubtype="6" fill="hold" grpId="0" nodeType="afterEffect">
                                  <p:stCondLst>
                                    <p:cond delay="0"/>
                                  </p:stCondLst>
                                  <p:childTnLst>
                                    <p:set>
                                      <p:cBhvr>
                                        <p:cTn id="47" dur="1" fill="hold">
                                          <p:stCondLst>
                                            <p:cond delay="0"/>
                                          </p:stCondLst>
                                        </p:cTn>
                                        <p:tgtEl>
                                          <p:spTgt spid="9">
                                            <p:txEl>
                                              <p:pRg st="9" end="9"/>
                                            </p:txEl>
                                          </p:spTgt>
                                        </p:tgtEl>
                                        <p:attrNameLst>
                                          <p:attrName>style.visibility</p:attrName>
                                        </p:attrNameLst>
                                      </p:cBhvr>
                                      <p:to>
                                        <p:strVal val="visible"/>
                                      </p:to>
                                    </p:set>
                                    <p:animEffect transition="in" filter="strips(downRight)">
                                      <p:cBhvr>
                                        <p:cTn id="48" dur="500"/>
                                        <p:tgtEl>
                                          <p:spTgt spid="9">
                                            <p:txEl>
                                              <p:pRg st="9" end="9"/>
                                            </p:txEl>
                                          </p:spTgt>
                                        </p:tgtEl>
                                      </p:cBhvr>
                                    </p:animEffect>
                                  </p:childTnLst>
                                </p:cTn>
                              </p:par>
                            </p:childTnLst>
                          </p:cTn>
                        </p:par>
                        <p:par>
                          <p:cTn id="49" fill="hold">
                            <p:stCondLst>
                              <p:cond delay="5500"/>
                            </p:stCondLst>
                            <p:childTnLst>
                              <p:par>
                                <p:cTn id="50" presetID="18" presetClass="entr" presetSubtype="6" fill="hold" grpId="0" nodeType="afterEffect">
                                  <p:stCondLst>
                                    <p:cond delay="0"/>
                                  </p:stCondLst>
                                  <p:childTnLst>
                                    <p:set>
                                      <p:cBhvr>
                                        <p:cTn id="51" dur="1" fill="hold">
                                          <p:stCondLst>
                                            <p:cond delay="0"/>
                                          </p:stCondLst>
                                        </p:cTn>
                                        <p:tgtEl>
                                          <p:spTgt spid="9">
                                            <p:txEl>
                                              <p:pRg st="10" end="10"/>
                                            </p:txEl>
                                          </p:spTgt>
                                        </p:tgtEl>
                                        <p:attrNameLst>
                                          <p:attrName>style.visibility</p:attrName>
                                        </p:attrNameLst>
                                      </p:cBhvr>
                                      <p:to>
                                        <p:strVal val="visible"/>
                                      </p:to>
                                    </p:set>
                                    <p:animEffect transition="in" filter="strips(downRight)">
                                      <p:cBhvr>
                                        <p:cTn id="52" dur="500"/>
                                        <p:tgtEl>
                                          <p:spTgt spid="9">
                                            <p:txEl>
                                              <p:pRg st="10" end="10"/>
                                            </p:txEl>
                                          </p:spTgt>
                                        </p:tgtEl>
                                      </p:cBhvr>
                                    </p:animEffect>
                                  </p:childTnLst>
                                </p:cTn>
                              </p:par>
                            </p:childTnLst>
                          </p:cTn>
                        </p:par>
                        <p:par>
                          <p:cTn id="53" fill="hold">
                            <p:stCondLst>
                              <p:cond delay="6000"/>
                            </p:stCondLst>
                            <p:childTnLst>
                              <p:par>
                                <p:cTn id="54" presetID="18" presetClass="entr" presetSubtype="6" fill="hold" grpId="0" nodeType="afterEffect">
                                  <p:stCondLst>
                                    <p:cond delay="0"/>
                                  </p:stCondLst>
                                  <p:childTnLst>
                                    <p:set>
                                      <p:cBhvr>
                                        <p:cTn id="55" dur="1" fill="hold">
                                          <p:stCondLst>
                                            <p:cond delay="0"/>
                                          </p:stCondLst>
                                        </p:cTn>
                                        <p:tgtEl>
                                          <p:spTgt spid="9">
                                            <p:txEl>
                                              <p:pRg st="11" end="11"/>
                                            </p:txEl>
                                          </p:spTgt>
                                        </p:tgtEl>
                                        <p:attrNameLst>
                                          <p:attrName>style.visibility</p:attrName>
                                        </p:attrNameLst>
                                      </p:cBhvr>
                                      <p:to>
                                        <p:strVal val="visible"/>
                                      </p:to>
                                    </p:set>
                                    <p:animEffect transition="in" filter="strips(downRight)">
                                      <p:cBhvr>
                                        <p:cTn id="56"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4" y="0"/>
            <a:ext cx="10079565" cy="7559674"/>
          </a:xfrm>
          <a:prstGeom prst="rect">
            <a:avLst/>
          </a:prstGeom>
        </p:spPr>
      </p:pic>
      <p:sp>
        <p:nvSpPr>
          <p:cNvPr id="5" name="Dikdörtgen 3"/>
          <p:cNvSpPr/>
          <p:nvPr/>
        </p:nvSpPr>
        <p:spPr>
          <a:xfrm>
            <a:off x="176981" y="307688"/>
            <a:ext cx="4507974" cy="5632311"/>
          </a:xfrm>
          <a:prstGeom prst="rect">
            <a:avLst/>
          </a:prstGeom>
        </p:spPr>
        <p:txBody>
          <a:bodyPr wrap="square">
            <a:spAutoFit/>
          </a:bodyPr>
          <a:lstStyle/>
          <a:p>
            <a:pPr marL="457200" indent="-457200">
              <a:buFont typeface="Wingdings" panose="05000000000000000000" pitchFamily="2" charset="2"/>
              <a:buChar char="Ø"/>
            </a:pPr>
            <a:r>
              <a:rPr lang="tr-TR" sz="2000" b="1" dirty="0" smtClean="0"/>
              <a:t>Sıranızı </a:t>
            </a:r>
            <a:r>
              <a:rPr lang="tr-TR" sz="2000" b="1" dirty="0"/>
              <a:t>temiz </a:t>
            </a:r>
            <a:r>
              <a:rPr lang="tr-TR" sz="2000" b="1" dirty="0" smtClean="0"/>
              <a:t>tutun!</a:t>
            </a:r>
            <a:endParaRPr lang="tr-TR" sz="2000" b="1" dirty="0"/>
          </a:p>
          <a:p>
            <a:pPr marL="457200" indent="-457200">
              <a:buFont typeface="Wingdings" panose="05000000000000000000" pitchFamily="2" charset="2"/>
              <a:buChar char="Ø"/>
            </a:pPr>
            <a:r>
              <a:rPr lang="tr-TR" sz="2000" b="1" dirty="0"/>
              <a:t>Tebeşir ve tozlu cisimlerle </a:t>
            </a:r>
            <a:r>
              <a:rPr lang="tr-TR" sz="2000" b="1" dirty="0" smtClean="0"/>
              <a:t>oynamayın!</a:t>
            </a:r>
            <a:endParaRPr lang="tr-TR" sz="2000" b="1" dirty="0"/>
          </a:p>
          <a:p>
            <a:pPr marL="457200" indent="-457200">
              <a:buFont typeface="Wingdings" panose="05000000000000000000" pitchFamily="2" charset="2"/>
              <a:buChar char="Ø"/>
            </a:pPr>
            <a:r>
              <a:rPr lang="tr-TR" sz="2000" b="1" dirty="0"/>
              <a:t>Tahta kalemini </a:t>
            </a:r>
            <a:r>
              <a:rPr lang="tr-TR" sz="2000" b="1" dirty="0" smtClean="0"/>
              <a:t>koklamayın!</a:t>
            </a:r>
            <a:endParaRPr lang="tr-TR" sz="2000" b="1" dirty="0"/>
          </a:p>
          <a:p>
            <a:pPr marL="457200" indent="-457200">
              <a:buFont typeface="Wingdings" panose="05000000000000000000" pitchFamily="2" charset="2"/>
              <a:buChar char="Ø"/>
            </a:pPr>
            <a:r>
              <a:rPr lang="tr-TR" sz="2000" b="1" dirty="0"/>
              <a:t>Tuvaletleri temiz </a:t>
            </a:r>
            <a:r>
              <a:rPr lang="tr-TR" sz="2000" b="1" dirty="0" smtClean="0"/>
              <a:t>kullanın, </a:t>
            </a:r>
            <a:r>
              <a:rPr lang="tr-TR" sz="2000" b="1" dirty="0"/>
              <a:t>temiz olmadığında </a:t>
            </a:r>
            <a:r>
              <a:rPr lang="tr-TR" sz="2000" b="1" dirty="0" smtClean="0"/>
              <a:t>görevlilere </a:t>
            </a:r>
            <a:r>
              <a:rPr lang="tr-TR" sz="2000" b="1" dirty="0"/>
              <a:t>bilgi </a:t>
            </a:r>
            <a:r>
              <a:rPr lang="tr-TR" sz="2000" b="1" dirty="0" smtClean="0"/>
              <a:t>verin!</a:t>
            </a:r>
            <a:endParaRPr lang="tr-TR" sz="2000" b="1" dirty="0"/>
          </a:p>
          <a:p>
            <a:pPr marL="457200" indent="-457200">
              <a:buFont typeface="Wingdings" panose="05000000000000000000" pitchFamily="2" charset="2"/>
              <a:buChar char="Ø"/>
            </a:pPr>
            <a:r>
              <a:rPr lang="tr-TR" sz="2000" b="1" dirty="0"/>
              <a:t>Tuvaletlerdeki musluklardan su </a:t>
            </a:r>
            <a:r>
              <a:rPr lang="tr-TR" sz="2000" b="1" dirty="0" smtClean="0"/>
              <a:t>içmeyin!</a:t>
            </a:r>
            <a:endParaRPr lang="tr-TR" sz="2000" b="1" dirty="0"/>
          </a:p>
          <a:p>
            <a:pPr marL="457200" indent="-457200">
              <a:buFont typeface="Wingdings" panose="05000000000000000000" pitchFamily="2" charset="2"/>
              <a:buChar char="Ø"/>
            </a:pPr>
            <a:r>
              <a:rPr lang="tr-TR" sz="2000" b="1" dirty="0"/>
              <a:t>Okuldaki alanların düzenli ve temiz tutulması konusunda </a:t>
            </a:r>
            <a:r>
              <a:rPr lang="tr-TR" sz="2000" b="1" dirty="0" smtClean="0"/>
              <a:t>üzerinize </a:t>
            </a:r>
            <a:r>
              <a:rPr lang="tr-TR" sz="2000" b="1" dirty="0"/>
              <a:t>düşen görevleri yerine </a:t>
            </a:r>
            <a:r>
              <a:rPr lang="tr-TR" sz="2000" b="1" dirty="0" smtClean="0"/>
              <a:t>getirin!</a:t>
            </a:r>
            <a:endParaRPr lang="tr-TR" sz="2000" b="1" dirty="0"/>
          </a:p>
          <a:p>
            <a:pPr marL="457200" indent="-457200">
              <a:buFont typeface="Wingdings" panose="05000000000000000000" pitchFamily="2" charset="2"/>
              <a:buChar char="Ø"/>
            </a:pPr>
            <a:r>
              <a:rPr lang="tr-TR" sz="2000" b="1" dirty="0"/>
              <a:t>Derslerde kullanılan araç gereçlerin temizlik ve bakımını </a:t>
            </a:r>
            <a:r>
              <a:rPr lang="tr-TR" sz="2000" b="1" dirty="0" smtClean="0"/>
              <a:t>yapın!</a:t>
            </a:r>
            <a:endParaRPr lang="tr-TR" sz="2000" b="1" dirty="0"/>
          </a:p>
          <a:p>
            <a:pPr marL="457200" indent="-457200">
              <a:buFont typeface="Wingdings" panose="05000000000000000000" pitchFamily="2" charset="2"/>
              <a:buChar char="Ø"/>
            </a:pPr>
            <a:r>
              <a:rPr lang="tr-TR" sz="2000" b="1" dirty="0" smtClean="0"/>
              <a:t>Açıkta </a:t>
            </a:r>
            <a:r>
              <a:rPr lang="tr-TR" sz="2000" b="1" dirty="0"/>
              <a:t>satılan yiyecek satın </a:t>
            </a:r>
            <a:r>
              <a:rPr lang="tr-TR" sz="2000" b="1" dirty="0" smtClean="0"/>
              <a:t>almayın!</a:t>
            </a:r>
          </a:p>
          <a:p>
            <a:pPr marL="457200" indent="-457200">
              <a:buFont typeface="Wingdings" panose="05000000000000000000" pitchFamily="2" charset="2"/>
              <a:buChar char="Ø"/>
            </a:pPr>
            <a:r>
              <a:rPr lang="tr-TR" sz="2000" b="1" dirty="0" smtClean="0"/>
              <a:t>Okulda </a:t>
            </a:r>
            <a:r>
              <a:rPr lang="tr-TR" sz="2000" b="1" dirty="0"/>
              <a:t>deprem, yangın gibi olağanüstü durumlara veya sağlık sorunlarına karşı alınan önlemleri </a:t>
            </a:r>
            <a:r>
              <a:rPr lang="tr-TR" sz="2000" b="1" dirty="0" smtClean="0"/>
              <a:t>öğrenin!</a:t>
            </a:r>
            <a:endParaRPr lang="tr-TR" sz="2000" b="1" dirty="0"/>
          </a:p>
        </p:txBody>
      </p:sp>
    </p:spTree>
    <p:extLst>
      <p:ext uri="{BB962C8B-B14F-4D97-AF65-F5344CB8AC3E}">
        <p14:creationId xmlns:p14="http://schemas.microsoft.com/office/powerpoint/2010/main" xmlns="" val="323231068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4" y="0"/>
            <a:ext cx="10079564" cy="7559673"/>
          </a:xfrm>
          <a:prstGeom prst="rect">
            <a:avLst/>
          </a:prstGeom>
        </p:spPr>
      </p:pic>
      <p:sp>
        <p:nvSpPr>
          <p:cNvPr id="6" name="TextBox 5"/>
          <p:cNvSpPr txBox="1"/>
          <p:nvPr/>
        </p:nvSpPr>
        <p:spPr>
          <a:xfrm>
            <a:off x="505747" y="290370"/>
            <a:ext cx="3918769" cy="1200329"/>
          </a:xfrm>
          <a:prstGeom prst="rect">
            <a:avLst/>
          </a:prstGeom>
          <a:noFill/>
          <a:effectLst/>
        </p:spPr>
        <p:txBody>
          <a:bodyPr wrap="square" rtlCol="0">
            <a:spAutoFit/>
          </a:bodyPr>
          <a:lstStyle/>
          <a:p>
            <a:r>
              <a:rPr lang="tr-TR" sz="3600" b="1" dirty="0">
                <a:solidFill>
                  <a:srgbClr val="FF0000"/>
                </a:solidFill>
              </a:rPr>
              <a:t>Kıyafet seçiminde </a:t>
            </a:r>
            <a:endParaRPr lang="tr-TR" sz="3600" b="1" dirty="0" smtClean="0">
              <a:solidFill>
                <a:srgbClr val="FF0000"/>
              </a:solidFill>
            </a:endParaRPr>
          </a:p>
          <a:p>
            <a:r>
              <a:rPr lang="tr-TR" sz="3600" b="1" dirty="0" smtClean="0">
                <a:solidFill>
                  <a:srgbClr val="FF0000"/>
                </a:solidFill>
              </a:rPr>
              <a:t>sağlığınız </a:t>
            </a:r>
            <a:r>
              <a:rPr lang="tr-TR" sz="3600" b="1" dirty="0">
                <a:solidFill>
                  <a:srgbClr val="FF0000"/>
                </a:solidFill>
              </a:rPr>
              <a:t>için…</a:t>
            </a:r>
          </a:p>
        </p:txBody>
      </p:sp>
      <p:sp>
        <p:nvSpPr>
          <p:cNvPr id="10" name="Dikdörtgen 3"/>
          <p:cNvSpPr/>
          <p:nvPr/>
        </p:nvSpPr>
        <p:spPr>
          <a:xfrm>
            <a:off x="623735" y="4949916"/>
            <a:ext cx="9287181" cy="2308324"/>
          </a:xfrm>
          <a:prstGeom prst="rect">
            <a:avLst/>
          </a:prstGeom>
        </p:spPr>
        <p:txBody>
          <a:bodyPr wrap="square">
            <a:spAutoFit/>
          </a:bodyPr>
          <a:lstStyle/>
          <a:p>
            <a:pPr marL="342900" indent="-342900">
              <a:buFont typeface="Wingdings" panose="05000000000000000000" pitchFamily="2" charset="2"/>
              <a:buChar char="Ø"/>
            </a:pPr>
            <a:r>
              <a:rPr lang="tr-TR" sz="2400" b="1" dirty="0"/>
              <a:t>Çevre ve iklim şartlarına uygun kıyafetler seçin!</a:t>
            </a:r>
          </a:p>
          <a:p>
            <a:pPr marL="342900" indent="-342900">
              <a:buFont typeface="Wingdings" panose="05000000000000000000" pitchFamily="2" charset="2"/>
              <a:buChar char="Ø"/>
            </a:pPr>
            <a:r>
              <a:rPr lang="tr-TR" sz="2400" b="1" dirty="0"/>
              <a:t>Yazlık kıyafetlerinizde ince ve pamuktan yapılmış kumaşları tercih edin!</a:t>
            </a:r>
          </a:p>
          <a:p>
            <a:pPr marL="342900" indent="-342900">
              <a:buFont typeface="Wingdings" panose="05000000000000000000" pitchFamily="2" charset="2"/>
              <a:buChar char="Ø"/>
            </a:pPr>
            <a:r>
              <a:rPr lang="tr-TR" sz="2400" b="1" dirty="0"/>
              <a:t>Kışın tek bir kalın kıyafet yerine ince birkaç kat giymeyi tercih edin!</a:t>
            </a:r>
          </a:p>
          <a:p>
            <a:pPr marL="342900" indent="-342900">
              <a:buFont typeface="Wingdings" panose="05000000000000000000" pitchFamily="2" charset="2"/>
              <a:buChar char="Ø"/>
            </a:pPr>
            <a:r>
              <a:rPr lang="tr-TR" sz="2400" b="1" dirty="0"/>
              <a:t>Çok sıkı kıyafetler giymeyin, havadar ve bol kıyafetleri tercih edin!</a:t>
            </a:r>
          </a:p>
          <a:p>
            <a:pPr marL="342900" indent="-342900">
              <a:buFont typeface="Wingdings" panose="05000000000000000000" pitchFamily="2" charset="2"/>
              <a:buChar char="Ø"/>
            </a:pPr>
            <a:r>
              <a:rPr lang="tr-TR" sz="2400" b="1" dirty="0"/>
              <a:t>Ayağı sıkmayan, sağlıklı ayakkabılar giyin!</a:t>
            </a:r>
          </a:p>
        </p:txBody>
      </p:sp>
    </p:spTree>
    <p:extLst>
      <p:ext uri="{BB962C8B-B14F-4D97-AF65-F5344CB8AC3E}">
        <p14:creationId xmlns:p14="http://schemas.microsoft.com/office/powerpoint/2010/main" xmlns="" val="100236581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10">
                                            <p:txEl>
                                              <p:pRg st="0" end="0"/>
                                            </p:txEl>
                                          </p:spTgt>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p:cTn id="18"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0" dur="1000"/>
                                        <p:tgtEl>
                                          <p:spTgt spid="10">
                                            <p:txEl>
                                              <p:pRg st="1" end="1"/>
                                            </p:txEl>
                                          </p:spTgt>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p:cTn id="24"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6" dur="1000"/>
                                        <p:tgtEl>
                                          <p:spTgt spid="10">
                                            <p:txEl>
                                              <p:pRg st="2" end="2"/>
                                            </p:txEl>
                                          </p:spTgt>
                                        </p:tgtEl>
                                      </p:cBhvr>
                                    </p:animEffect>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p:cTn id="30"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2" dur="1000"/>
                                        <p:tgtEl>
                                          <p:spTgt spid="10">
                                            <p:txEl>
                                              <p:pRg st="3" end="3"/>
                                            </p:txEl>
                                          </p:spTgt>
                                        </p:tgtEl>
                                      </p:cBhvr>
                                    </p:animEffect>
                                  </p:childTnLst>
                                </p:cTn>
                              </p:par>
                            </p:childTnLst>
                          </p:cTn>
                        </p:par>
                        <p:par>
                          <p:cTn id="33" fill="hold">
                            <p:stCondLst>
                              <p:cond delay="4500"/>
                            </p:stCondLst>
                            <p:childTnLst>
                              <p:par>
                                <p:cTn id="34" presetID="53" presetClass="entr" presetSubtype="16" fill="hold" grpId="0" nodeType="after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 calcmode="lin" valueType="num">
                                      <p:cBhvr>
                                        <p:cTn id="36"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38"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4" y="0"/>
            <a:ext cx="10079564" cy="7559673"/>
          </a:xfrm>
          <a:prstGeom prst="rect">
            <a:avLst/>
          </a:prstGeom>
        </p:spPr>
      </p:pic>
      <p:sp>
        <p:nvSpPr>
          <p:cNvPr id="6" name="TextBox 5"/>
          <p:cNvSpPr txBox="1"/>
          <p:nvPr/>
        </p:nvSpPr>
        <p:spPr>
          <a:xfrm>
            <a:off x="733126" y="1686690"/>
            <a:ext cx="3712291" cy="646331"/>
          </a:xfrm>
          <a:prstGeom prst="rect">
            <a:avLst/>
          </a:prstGeom>
          <a:noFill/>
          <a:effectLst/>
        </p:spPr>
        <p:txBody>
          <a:bodyPr wrap="square" rtlCol="0">
            <a:spAutoFit/>
          </a:bodyPr>
          <a:lstStyle/>
          <a:p>
            <a:r>
              <a:rPr lang="tr-TR" sz="3600" b="1" dirty="0">
                <a:solidFill>
                  <a:srgbClr val="FF0000"/>
                </a:solidFill>
              </a:rPr>
              <a:t>Özetle…</a:t>
            </a:r>
          </a:p>
        </p:txBody>
      </p:sp>
      <p:sp>
        <p:nvSpPr>
          <p:cNvPr id="10" name="Dikdörtgen 3"/>
          <p:cNvSpPr/>
          <p:nvPr/>
        </p:nvSpPr>
        <p:spPr>
          <a:xfrm>
            <a:off x="626741" y="2524929"/>
            <a:ext cx="8825553" cy="4401205"/>
          </a:xfrm>
          <a:prstGeom prst="rect">
            <a:avLst/>
          </a:prstGeom>
        </p:spPr>
        <p:txBody>
          <a:bodyPr wrap="square">
            <a:spAutoFit/>
          </a:bodyPr>
          <a:lstStyle/>
          <a:p>
            <a:pPr marL="342900" indent="-342900">
              <a:buFont typeface="Wingdings" panose="05000000000000000000" pitchFamily="2" charset="2"/>
              <a:buChar char="Ø"/>
            </a:pPr>
            <a:r>
              <a:rPr lang="tr-TR" sz="2800" b="1" dirty="0"/>
              <a:t>Yeterli ve dengeli </a:t>
            </a:r>
            <a:r>
              <a:rPr lang="tr-TR" sz="2800" b="1" dirty="0" smtClean="0"/>
              <a:t>beslenin!</a:t>
            </a:r>
            <a:endParaRPr lang="tr-TR" sz="2800" b="1" dirty="0"/>
          </a:p>
          <a:p>
            <a:pPr marL="342900" indent="-342900">
              <a:buFont typeface="Wingdings" panose="05000000000000000000" pitchFamily="2" charset="2"/>
              <a:buChar char="Ø"/>
            </a:pPr>
            <a:r>
              <a:rPr lang="tr-TR" sz="2800" b="1" dirty="0"/>
              <a:t>Kişisel </a:t>
            </a:r>
            <a:r>
              <a:rPr lang="tr-TR" sz="2800" b="1" dirty="0" smtClean="0"/>
              <a:t>temizliğinize </a:t>
            </a:r>
            <a:r>
              <a:rPr lang="tr-TR" sz="2800" b="1" dirty="0"/>
              <a:t>dikkat </a:t>
            </a:r>
            <a:r>
              <a:rPr lang="tr-TR" sz="2800" b="1" dirty="0" smtClean="0"/>
              <a:t>edin!</a:t>
            </a:r>
            <a:endParaRPr lang="tr-TR" sz="2800" b="1" dirty="0"/>
          </a:p>
          <a:p>
            <a:pPr marL="342900" indent="-342900">
              <a:buFont typeface="Wingdings" panose="05000000000000000000" pitchFamily="2" charset="2"/>
              <a:buChar char="Ø"/>
            </a:pPr>
            <a:r>
              <a:rPr lang="tr-TR" sz="2800" b="1" dirty="0"/>
              <a:t>Hareketli </a:t>
            </a:r>
            <a:r>
              <a:rPr lang="tr-TR" sz="2800" b="1" dirty="0" smtClean="0"/>
              <a:t>olun; </a:t>
            </a:r>
            <a:r>
              <a:rPr lang="tr-TR" sz="2800" b="1" dirty="0"/>
              <a:t>fiziksel </a:t>
            </a:r>
            <a:r>
              <a:rPr lang="tr-TR" sz="2800" b="1" dirty="0" smtClean="0"/>
              <a:t>aktiviteyi </a:t>
            </a:r>
            <a:r>
              <a:rPr lang="tr-TR" sz="2800" b="1" dirty="0"/>
              <a:t>ihmal </a:t>
            </a:r>
            <a:r>
              <a:rPr lang="tr-TR" sz="2800" b="1" dirty="0" smtClean="0"/>
              <a:t>etmeyin!</a:t>
            </a:r>
            <a:endParaRPr lang="tr-TR" sz="2800" b="1" dirty="0"/>
          </a:p>
          <a:p>
            <a:pPr marL="342900" indent="-342900">
              <a:buFont typeface="Wingdings" panose="05000000000000000000" pitchFamily="2" charset="2"/>
              <a:buChar char="Ø"/>
            </a:pPr>
            <a:r>
              <a:rPr lang="tr-TR" sz="2800" b="1" dirty="0"/>
              <a:t>Hastalıklardan </a:t>
            </a:r>
            <a:r>
              <a:rPr lang="tr-TR" sz="2800" b="1" dirty="0" smtClean="0"/>
              <a:t>korunun!</a:t>
            </a:r>
            <a:endParaRPr lang="tr-TR" sz="2800" b="1" dirty="0"/>
          </a:p>
          <a:p>
            <a:pPr marL="342900" indent="-342900">
              <a:buFont typeface="Wingdings" panose="05000000000000000000" pitchFamily="2" charset="2"/>
              <a:buChar char="Ø"/>
            </a:pPr>
            <a:r>
              <a:rPr lang="tr-TR" sz="2800" b="1" dirty="0"/>
              <a:t>Kronik </a:t>
            </a:r>
            <a:r>
              <a:rPr lang="tr-TR" sz="2800" b="1" dirty="0" smtClean="0"/>
              <a:t>hastalığınız varsa onunla barışık yaşayın!</a:t>
            </a:r>
            <a:endParaRPr lang="tr-TR" sz="2800" b="1" dirty="0"/>
          </a:p>
          <a:p>
            <a:pPr marL="342900" indent="-342900">
              <a:buFont typeface="Wingdings" panose="05000000000000000000" pitchFamily="2" charset="2"/>
              <a:buChar char="Ø"/>
            </a:pPr>
            <a:r>
              <a:rPr lang="tr-TR" sz="2800" b="1" dirty="0" smtClean="0"/>
              <a:t>Yaşadığınız </a:t>
            </a:r>
            <a:r>
              <a:rPr lang="tr-TR" sz="2800" b="1" dirty="0"/>
              <a:t>mekânları temiz ve sağlıklı </a:t>
            </a:r>
            <a:r>
              <a:rPr lang="tr-TR" sz="2800" b="1" dirty="0" smtClean="0"/>
              <a:t>tutun!</a:t>
            </a:r>
            <a:endParaRPr lang="tr-TR" sz="2800" b="1" dirty="0"/>
          </a:p>
          <a:p>
            <a:pPr marL="342900" indent="-342900">
              <a:buFont typeface="Wingdings" panose="05000000000000000000" pitchFamily="2" charset="2"/>
              <a:buChar char="Ø"/>
            </a:pPr>
            <a:r>
              <a:rPr lang="tr-TR" sz="2800" b="1" dirty="0"/>
              <a:t>Evcil </a:t>
            </a:r>
            <a:r>
              <a:rPr lang="tr-TR" sz="2800" b="1" dirty="0" smtClean="0"/>
              <a:t>hayvanınızın </a:t>
            </a:r>
            <a:r>
              <a:rPr lang="tr-TR" sz="2800" b="1" dirty="0"/>
              <a:t>sağlığına özen </a:t>
            </a:r>
            <a:r>
              <a:rPr lang="tr-TR" sz="2800" b="1" dirty="0" smtClean="0"/>
              <a:t>gösterin!</a:t>
            </a:r>
            <a:endParaRPr lang="tr-TR" sz="2800" b="1" dirty="0"/>
          </a:p>
          <a:p>
            <a:pPr marL="342900" indent="-342900">
              <a:buFont typeface="Wingdings" panose="05000000000000000000" pitchFamily="2" charset="2"/>
              <a:buChar char="Ø"/>
            </a:pPr>
            <a:r>
              <a:rPr lang="tr-TR" sz="2800" b="1" dirty="0"/>
              <a:t>Kıyafet seçimini </a:t>
            </a:r>
            <a:r>
              <a:rPr lang="tr-TR" sz="2800" b="1" dirty="0" smtClean="0"/>
              <a:t>önemseyin!</a:t>
            </a:r>
            <a:endParaRPr lang="tr-TR" sz="2800" b="1" dirty="0"/>
          </a:p>
          <a:p>
            <a:pPr marL="342900" indent="-342900">
              <a:buFont typeface="Wingdings" panose="05000000000000000000" pitchFamily="2" charset="2"/>
              <a:buChar char="Ø"/>
            </a:pPr>
            <a:r>
              <a:rPr lang="tr-TR" sz="2800" b="1" dirty="0"/>
              <a:t>Bağımlılıklardan ve kötü alışkanlıklardan uzak </a:t>
            </a:r>
            <a:r>
              <a:rPr lang="tr-TR" sz="2800" b="1" dirty="0" smtClean="0"/>
              <a:t>durun!</a:t>
            </a:r>
            <a:endParaRPr lang="tr-TR" sz="2800" b="1" dirty="0"/>
          </a:p>
          <a:p>
            <a:pPr marL="342900" indent="-342900">
              <a:buFont typeface="Wingdings" panose="05000000000000000000" pitchFamily="2" charset="2"/>
              <a:buChar char="Ø"/>
            </a:pPr>
            <a:r>
              <a:rPr lang="tr-TR" sz="2800" b="1" dirty="0"/>
              <a:t>İyi </a:t>
            </a:r>
            <a:r>
              <a:rPr lang="tr-TR" sz="2800" b="1" dirty="0" smtClean="0"/>
              <a:t>uyuyun!</a:t>
            </a:r>
            <a:endParaRPr lang="tr-TR" sz="2800" b="1" dirty="0"/>
          </a:p>
        </p:txBody>
      </p:sp>
    </p:spTree>
    <p:extLst>
      <p:ext uri="{BB962C8B-B14F-4D97-AF65-F5344CB8AC3E}">
        <p14:creationId xmlns:p14="http://schemas.microsoft.com/office/powerpoint/2010/main" xmlns="" val="360014344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additive="base">
                                        <p:cTn id="22"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 calcmode="lin" valueType="num">
                                      <p:cBhvr additive="base">
                                        <p:cTn id="27" dur="5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 calcmode="lin" valueType="num">
                                      <p:cBhvr additive="base">
                                        <p:cTn id="32" dur="50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 calcmode="lin" valueType="num">
                                      <p:cBhvr additive="base">
                                        <p:cTn id="42" dur="500" fill="hold"/>
                                        <p:tgtEl>
                                          <p:spTgt spid="10">
                                            <p:txEl>
                                              <p:pRg st="6" end="6"/>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 calcmode="lin" valueType="num">
                                      <p:cBhvr additive="base">
                                        <p:cTn id="47" dur="500" fill="hold"/>
                                        <p:tgtEl>
                                          <p:spTgt spid="10">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 calcmode="lin" valueType="num">
                                      <p:cBhvr additive="base">
                                        <p:cTn id="52" dur="500" fill="hold"/>
                                        <p:tgtEl>
                                          <p:spTgt spid="10">
                                            <p:txEl>
                                              <p:pRg st="8" end="8"/>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10">
                                            <p:txEl>
                                              <p:pRg st="8" end="8"/>
                                            </p:tx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0">
                                            <p:txEl>
                                              <p:pRg st="9" end="9"/>
                                            </p:txEl>
                                          </p:spTgt>
                                        </p:tgtEl>
                                        <p:attrNameLst>
                                          <p:attrName>style.visibility</p:attrName>
                                        </p:attrNameLst>
                                      </p:cBhvr>
                                      <p:to>
                                        <p:strVal val="visible"/>
                                      </p:to>
                                    </p:set>
                                    <p:anim calcmode="lin" valueType="num">
                                      <p:cBhvr additive="base">
                                        <p:cTn id="57" dur="500" fill="hold"/>
                                        <p:tgtEl>
                                          <p:spTgt spid="10">
                                            <p:txEl>
                                              <p:pRg st="9" end="9"/>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39184" y="0"/>
            <a:ext cx="5400675" cy="7200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39186" y="6961944"/>
            <a:ext cx="5400666" cy="597730"/>
          </a:xfrm>
          <a:prstGeom prst="rect">
            <a:avLst/>
          </a:prstGeom>
        </p:spPr>
      </p:pic>
    </p:spTree>
    <p:extLst>
      <p:ext uri="{BB962C8B-B14F-4D97-AF65-F5344CB8AC3E}">
        <p14:creationId xmlns:p14="http://schemas.microsoft.com/office/powerpoint/2010/main" xmlns="" val="377321301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2611055" y="246981"/>
            <a:ext cx="3358361" cy="492443"/>
          </a:xfrm>
          <a:prstGeom prst="rect">
            <a:avLst/>
          </a:prstGeom>
          <a:noFill/>
          <a:effectLst/>
        </p:spPr>
        <p:txBody>
          <a:bodyPr wrap="square" rtlCol="0">
            <a:spAutoFit/>
          </a:bodyPr>
          <a:lstStyle/>
          <a:p>
            <a:r>
              <a:rPr lang="tr-TR" sz="2600" b="1" dirty="0"/>
              <a:t>Sağlıklı Yaşamak İçin…</a:t>
            </a:r>
          </a:p>
        </p:txBody>
      </p:sp>
      <p:sp>
        <p:nvSpPr>
          <p:cNvPr id="7" name="Dikdörtgen 1"/>
          <p:cNvSpPr/>
          <p:nvPr/>
        </p:nvSpPr>
        <p:spPr>
          <a:xfrm>
            <a:off x="2601862" y="739424"/>
            <a:ext cx="4875315" cy="1323439"/>
          </a:xfrm>
          <a:prstGeom prst="rect">
            <a:avLst/>
          </a:prstGeom>
        </p:spPr>
        <p:txBody>
          <a:bodyPr wrap="square">
            <a:spAutoFit/>
          </a:bodyPr>
          <a:lstStyle/>
          <a:p>
            <a:r>
              <a:rPr lang="tr-TR" sz="1600" b="1" dirty="0"/>
              <a:t>Vücudun doğal dengesini korumak sağlıklı olmak demektir. Vücudumuz kendisini korur ve hastalıklara karşı savunur. Ama bizim de ona yardımcı olmamız gerekir. Peki vücudumuzun hastalıklarla savaşması ve daha güçlü olması için ona nasıl yardımcı olabiliriz? </a:t>
            </a: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6" y="198"/>
            <a:ext cx="10079302" cy="7559476"/>
          </a:xfrm>
          <a:prstGeom prst="rect">
            <a:avLst/>
          </a:prstGeom>
        </p:spPr>
      </p:pic>
      <p:sp>
        <p:nvSpPr>
          <p:cNvPr id="8" name="TextBox 2"/>
          <p:cNvSpPr txBox="1"/>
          <p:nvPr/>
        </p:nvSpPr>
        <p:spPr>
          <a:xfrm>
            <a:off x="525063" y="231594"/>
            <a:ext cx="4584926" cy="1384995"/>
          </a:xfrm>
          <a:prstGeom prst="rect">
            <a:avLst/>
          </a:prstGeom>
          <a:noFill/>
          <a:effectLst/>
        </p:spPr>
        <p:txBody>
          <a:bodyPr wrap="square" rtlCol="0">
            <a:spAutoFit/>
          </a:bodyPr>
          <a:lstStyle/>
          <a:p>
            <a:r>
              <a:rPr lang="tr-TR" sz="2800" b="1" dirty="0">
                <a:solidFill>
                  <a:srgbClr val="FF0000"/>
                </a:solidFill>
              </a:rPr>
              <a:t>Yetersiz veya Dengesiz Beslenme Sağlığı Olumsuz Etkiler! </a:t>
            </a:r>
          </a:p>
        </p:txBody>
      </p:sp>
      <p:sp>
        <p:nvSpPr>
          <p:cNvPr id="11" name="Dikdörtgen 1"/>
          <p:cNvSpPr/>
          <p:nvPr/>
        </p:nvSpPr>
        <p:spPr>
          <a:xfrm>
            <a:off x="5596686" y="1836286"/>
            <a:ext cx="4255237" cy="2616101"/>
          </a:xfrm>
          <a:prstGeom prst="rect">
            <a:avLst/>
          </a:prstGeom>
        </p:spPr>
        <p:txBody>
          <a:bodyPr wrap="square">
            <a:spAutoFit/>
          </a:bodyPr>
          <a:lstStyle/>
          <a:p>
            <a:r>
              <a:rPr lang="tr-TR" sz="2800" b="1" dirty="0"/>
              <a:t>Yetersiz Beslenme</a:t>
            </a:r>
          </a:p>
          <a:p>
            <a:r>
              <a:rPr lang="tr-TR" sz="2000" b="1" dirty="0"/>
              <a:t>Vücudun ihtiyacından daha az gıda tüketilmesi…</a:t>
            </a:r>
          </a:p>
          <a:p>
            <a:endParaRPr lang="tr-TR" sz="2800" b="1" dirty="0"/>
          </a:p>
          <a:p>
            <a:r>
              <a:rPr lang="tr-TR" sz="2800" b="1" dirty="0"/>
              <a:t>Dengesiz Beslenme</a:t>
            </a:r>
          </a:p>
          <a:p>
            <a:r>
              <a:rPr lang="tr-TR" sz="2000" b="1" dirty="0"/>
              <a:t>Bazı yiyeceklerin gereğinden fazla tüketilmesi…</a:t>
            </a:r>
          </a:p>
        </p:txBody>
      </p:sp>
    </p:spTree>
    <p:extLst>
      <p:ext uri="{BB962C8B-B14F-4D97-AF65-F5344CB8AC3E}">
        <p14:creationId xmlns:p14="http://schemas.microsoft.com/office/powerpoint/2010/main" xmlns="" val="338823639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8" presetClass="entr" presetSubtype="6" fill="hold" grpId="0"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strips(downRight)">
                                      <p:cBhvr>
                                        <p:cTn id="12" dur="1000"/>
                                        <p:tgtEl>
                                          <p:spTgt spid="11">
                                            <p:txEl>
                                              <p:pRg st="0" end="0"/>
                                            </p:txEl>
                                          </p:spTgt>
                                        </p:tgtEl>
                                      </p:cBhvr>
                                    </p:animEffect>
                                  </p:childTnLst>
                                </p:cTn>
                              </p:par>
                            </p:childTnLst>
                          </p:cTn>
                        </p:par>
                        <p:par>
                          <p:cTn id="13" fill="hold">
                            <p:stCondLst>
                              <p:cond delay="2000"/>
                            </p:stCondLst>
                            <p:childTnLst>
                              <p:par>
                                <p:cTn id="14" presetID="18" presetClass="entr" presetSubtype="6" fill="hold" grpId="0"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strips(downRight)">
                                      <p:cBhvr>
                                        <p:cTn id="16" dur="1000"/>
                                        <p:tgtEl>
                                          <p:spTgt spid="11">
                                            <p:txEl>
                                              <p:pRg st="1" end="1"/>
                                            </p:txEl>
                                          </p:spTgt>
                                        </p:tgtEl>
                                      </p:cBhvr>
                                    </p:animEffect>
                                  </p:childTnLst>
                                </p:cTn>
                              </p:par>
                            </p:childTnLst>
                          </p:cTn>
                        </p:par>
                        <p:par>
                          <p:cTn id="17" fill="hold">
                            <p:stCondLst>
                              <p:cond delay="3000"/>
                            </p:stCondLst>
                            <p:childTnLst>
                              <p:par>
                                <p:cTn id="18" presetID="18" presetClass="entr" presetSubtype="6" fill="hold" grpId="0"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strips(downRight)">
                                      <p:cBhvr>
                                        <p:cTn id="20" dur="1000"/>
                                        <p:tgtEl>
                                          <p:spTgt spid="11">
                                            <p:txEl>
                                              <p:pRg st="3" end="3"/>
                                            </p:txEl>
                                          </p:spTgt>
                                        </p:tgtEl>
                                      </p:cBhvr>
                                    </p:animEffect>
                                  </p:childTnLst>
                                </p:cTn>
                              </p:par>
                            </p:childTnLst>
                          </p:cTn>
                        </p:par>
                        <p:par>
                          <p:cTn id="21" fill="hold">
                            <p:stCondLst>
                              <p:cond delay="4000"/>
                            </p:stCondLst>
                            <p:childTnLst>
                              <p:par>
                                <p:cTn id="22" presetID="18" presetClass="entr" presetSubtype="6" fill="hold" grpId="0" nodeType="after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strips(downRight)">
                                      <p:cBhvr>
                                        <p:cTn id="24"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60"/>
            <a:ext cx="10079038" cy="7559278"/>
          </a:xfrm>
          <a:prstGeom prst="rect">
            <a:avLst/>
          </a:prstGeom>
        </p:spPr>
      </p:pic>
      <p:sp>
        <p:nvSpPr>
          <p:cNvPr id="8" name="TextBox 7"/>
          <p:cNvSpPr txBox="1"/>
          <p:nvPr/>
        </p:nvSpPr>
        <p:spPr>
          <a:xfrm>
            <a:off x="0" y="154421"/>
            <a:ext cx="7506929" cy="461665"/>
          </a:xfrm>
          <a:prstGeom prst="rect">
            <a:avLst/>
          </a:prstGeom>
          <a:noFill/>
          <a:effectLst/>
        </p:spPr>
        <p:txBody>
          <a:bodyPr wrap="square" rtlCol="0">
            <a:spAutoFit/>
          </a:bodyPr>
          <a:lstStyle/>
          <a:p>
            <a:pPr algn="r"/>
            <a:r>
              <a:rPr lang="tr-TR" sz="2400" b="1" dirty="0">
                <a:solidFill>
                  <a:srgbClr val="FF0000"/>
                </a:solidFill>
              </a:rPr>
              <a:t>Yeterli ve Dengeli Beslenmek İçin Yapmamız Gerekenler</a:t>
            </a:r>
          </a:p>
        </p:txBody>
      </p:sp>
      <p:sp>
        <p:nvSpPr>
          <p:cNvPr id="11" name="Dikdörtgen 4"/>
          <p:cNvSpPr/>
          <p:nvPr/>
        </p:nvSpPr>
        <p:spPr>
          <a:xfrm>
            <a:off x="279585" y="1452744"/>
            <a:ext cx="5074079" cy="5016758"/>
          </a:xfrm>
          <a:prstGeom prst="rect">
            <a:avLst/>
          </a:prstGeom>
        </p:spPr>
        <p:txBody>
          <a:bodyPr wrap="square">
            <a:spAutoFit/>
          </a:bodyPr>
          <a:lstStyle/>
          <a:p>
            <a:pPr marL="457200" indent="-457200">
              <a:buFont typeface="Wingdings" panose="05000000000000000000" pitchFamily="2" charset="2"/>
              <a:buChar char="Ø"/>
            </a:pPr>
            <a:r>
              <a:rPr lang="tr-TR" sz="2000" b="1" dirty="0"/>
              <a:t>Abur cubur yeme!</a:t>
            </a:r>
          </a:p>
          <a:p>
            <a:pPr marL="457200" indent="-457200">
              <a:buFont typeface="Wingdings" panose="05000000000000000000" pitchFamily="2" charset="2"/>
              <a:buChar char="Ø"/>
            </a:pPr>
            <a:r>
              <a:rPr lang="tr-TR" sz="2000" b="1" dirty="0"/>
              <a:t>Sürekli aynı şeylerle beslenme!</a:t>
            </a:r>
          </a:p>
          <a:p>
            <a:pPr marL="457200" indent="-457200">
              <a:buFont typeface="Wingdings" panose="05000000000000000000" pitchFamily="2" charset="2"/>
              <a:buChar char="Ø"/>
            </a:pPr>
            <a:r>
              <a:rPr lang="tr-TR" sz="2000" b="1" dirty="0"/>
              <a:t>Her öğünde sağlıklı bir porsiyon ye!</a:t>
            </a:r>
          </a:p>
          <a:p>
            <a:pPr marL="457200" indent="-457200">
              <a:buFont typeface="Wingdings" panose="05000000000000000000" pitchFamily="2" charset="2"/>
              <a:buChar char="Ø"/>
            </a:pPr>
            <a:r>
              <a:rPr lang="tr-TR" sz="2000" b="1" dirty="0"/>
              <a:t>Katkı maddeli hazır ürünlerden kaçın!</a:t>
            </a:r>
          </a:p>
          <a:p>
            <a:pPr marL="457200" indent="-457200">
              <a:buFont typeface="Wingdings" panose="05000000000000000000" pitchFamily="2" charset="2"/>
              <a:buChar char="Ø"/>
            </a:pPr>
            <a:r>
              <a:rPr lang="tr-TR" sz="2000" b="1" dirty="0" smtClean="0"/>
              <a:t>Aldığın </a:t>
            </a:r>
            <a:r>
              <a:rPr lang="tr-TR" sz="2000" b="1" dirty="0"/>
              <a:t>gıdaların son kullanma tarihine dikkat et!</a:t>
            </a:r>
          </a:p>
          <a:p>
            <a:pPr marL="457200" indent="-457200">
              <a:buFont typeface="Wingdings" panose="05000000000000000000" pitchFamily="2" charset="2"/>
              <a:buChar char="Ø"/>
            </a:pPr>
            <a:r>
              <a:rPr lang="tr-TR" sz="2000" b="1" dirty="0"/>
              <a:t>Yiyeceklerinin temiz olmasına özen </a:t>
            </a:r>
            <a:r>
              <a:rPr lang="tr-TR" sz="2000" b="1" dirty="0" smtClean="0"/>
              <a:t>göster!</a:t>
            </a:r>
            <a:endParaRPr lang="tr-TR" sz="2000" b="1" dirty="0"/>
          </a:p>
          <a:p>
            <a:pPr marL="457200" indent="-457200">
              <a:buFont typeface="Wingdings" panose="05000000000000000000" pitchFamily="2" charset="2"/>
              <a:buChar char="Ø"/>
            </a:pPr>
            <a:r>
              <a:rPr lang="tr-TR" sz="2000" b="1" dirty="0"/>
              <a:t>Gıdalarla ilgili </a:t>
            </a:r>
            <a:r>
              <a:rPr lang="tr-TR" sz="2000" b="1" dirty="0" smtClean="0"/>
              <a:t>her duyduğuna </a:t>
            </a:r>
            <a:r>
              <a:rPr lang="tr-TR" sz="2000" b="1" dirty="0"/>
              <a:t>inanma, bilenlere danış!</a:t>
            </a:r>
          </a:p>
          <a:p>
            <a:pPr marL="457200" indent="-457200">
              <a:buFont typeface="Wingdings" panose="05000000000000000000" pitchFamily="2" charset="2"/>
              <a:buChar char="Ø"/>
            </a:pPr>
            <a:r>
              <a:rPr lang="tr-TR" sz="2000" b="1" dirty="0"/>
              <a:t>Dört yapraklı yoncanın her bir yaprağındaki </a:t>
            </a:r>
            <a:r>
              <a:rPr lang="tr-TR" sz="2000" b="1" dirty="0" smtClean="0"/>
              <a:t>gıdalarla </a:t>
            </a:r>
            <a:r>
              <a:rPr lang="tr-TR" sz="2000" b="1" dirty="0"/>
              <a:t>dengeli bir şekilde beslen!</a:t>
            </a:r>
          </a:p>
          <a:p>
            <a:pPr marL="457200" indent="-457200">
              <a:buFont typeface="Wingdings" panose="05000000000000000000" pitchFamily="2" charset="2"/>
              <a:buChar char="Ø"/>
            </a:pPr>
            <a:r>
              <a:rPr lang="tr-TR" sz="2000" b="1" dirty="0"/>
              <a:t>İçerisinde gıda boyası, </a:t>
            </a:r>
            <a:r>
              <a:rPr lang="tr-TR" sz="2000" b="1" dirty="0" smtClean="0"/>
              <a:t>yapay </a:t>
            </a:r>
            <a:r>
              <a:rPr lang="tr-TR" sz="2000" b="1" dirty="0"/>
              <a:t>tatlandırıcı ve çok çeşitli koruyucu maddeler bulunan gıdalardan kaçın!</a:t>
            </a:r>
          </a:p>
        </p:txBody>
      </p:sp>
    </p:spTree>
    <p:extLst>
      <p:ext uri="{BB962C8B-B14F-4D97-AF65-F5344CB8AC3E}">
        <p14:creationId xmlns:p14="http://schemas.microsoft.com/office/powerpoint/2010/main" xmlns="" val="338645174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strips(downRight)">
                                      <p:cBhvr>
                                        <p:cTn id="12" dur="2000"/>
                                        <p:tgtEl>
                                          <p:spTgt spid="11">
                                            <p:txEl>
                                              <p:pRg st="0" end="0"/>
                                            </p:txEl>
                                          </p:spTgt>
                                        </p:tgtEl>
                                      </p:cBhvr>
                                    </p:animEffect>
                                  </p:childTnLst>
                                </p:cTn>
                              </p:par>
                            </p:childTnLst>
                          </p:cTn>
                        </p:par>
                        <p:par>
                          <p:cTn id="13" fill="hold">
                            <p:stCondLst>
                              <p:cond delay="2500"/>
                            </p:stCondLst>
                            <p:childTnLst>
                              <p:par>
                                <p:cTn id="14" presetID="18" presetClass="entr" presetSubtype="6" fill="hold" grpId="0"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strips(downRight)">
                                      <p:cBhvr>
                                        <p:cTn id="16" dur="2000"/>
                                        <p:tgtEl>
                                          <p:spTgt spid="11">
                                            <p:txEl>
                                              <p:pRg st="1" end="1"/>
                                            </p:txEl>
                                          </p:spTgt>
                                        </p:tgtEl>
                                      </p:cBhvr>
                                    </p:animEffect>
                                  </p:childTnLst>
                                </p:cTn>
                              </p:par>
                            </p:childTnLst>
                          </p:cTn>
                        </p:par>
                        <p:par>
                          <p:cTn id="17" fill="hold">
                            <p:stCondLst>
                              <p:cond delay="4500"/>
                            </p:stCondLst>
                            <p:childTnLst>
                              <p:par>
                                <p:cTn id="18" presetID="18" presetClass="entr" presetSubtype="6"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strips(downRight)">
                                      <p:cBhvr>
                                        <p:cTn id="20" dur="2000"/>
                                        <p:tgtEl>
                                          <p:spTgt spid="11">
                                            <p:txEl>
                                              <p:pRg st="2" end="2"/>
                                            </p:txEl>
                                          </p:spTgt>
                                        </p:tgtEl>
                                      </p:cBhvr>
                                    </p:animEffect>
                                  </p:childTnLst>
                                </p:cTn>
                              </p:par>
                            </p:childTnLst>
                          </p:cTn>
                        </p:par>
                        <p:par>
                          <p:cTn id="21" fill="hold">
                            <p:stCondLst>
                              <p:cond delay="6500"/>
                            </p:stCondLst>
                            <p:childTnLst>
                              <p:par>
                                <p:cTn id="22" presetID="18" presetClass="entr" presetSubtype="6" fill="hold" grpId="0" nodeType="after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strips(downRight)">
                                      <p:cBhvr>
                                        <p:cTn id="24" dur="2000"/>
                                        <p:tgtEl>
                                          <p:spTgt spid="11">
                                            <p:txEl>
                                              <p:pRg st="3" end="3"/>
                                            </p:txEl>
                                          </p:spTgt>
                                        </p:tgtEl>
                                      </p:cBhvr>
                                    </p:animEffect>
                                  </p:childTnLst>
                                </p:cTn>
                              </p:par>
                            </p:childTnLst>
                          </p:cTn>
                        </p:par>
                        <p:par>
                          <p:cTn id="25" fill="hold">
                            <p:stCondLst>
                              <p:cond delay="8500"/>
                            </p:stCondLst>
                            <p:childTnLst>
                              <p:par>
                                <p:cTn id="26" presetID="18" presetClass="entr" presetSubtype="6" fill="hold" grpId="0" nodeType="after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strips(downRight)">
                                      <p:cBhvr>
                                        <p:cTn id="28" dur="2000"/>
                                        <p:tgtEl>
                                          <p:spTgt spid="11">
                                            <p:txEl>
                                              <p:pRg st="4" end="4"/>
                                            </p:txEl>
                                          </p:spTgt>
                                        </p:tgtEl>
                                      </p:cBhvr>
                                    </p:animEffect>
                                  </p:childTnLst>
                                </p:cTn>
                              </p:par>
                            </p:childTnLst>
                          </p:cTn>
                        </p:par>
                        <p:par>
                          <p:cTn id="29" fill="hold">
                            <p:stCondLst>
                              <p:cond delay="10500"/>
                            </p:stCondLst>
                            <p:childTnLst>
                              <p:par>
                                <p:cTn id="30" presetID="18" presetClass="entr" presetSubtype="6" fill="hold" grpId="0" nodeType="after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strips(downRight)">
                                      <p:cBhvr>
                                        <p:cTn id="32" dur="2000"/>
                                        <p:tgtEl>
                                          <p:spTgt spid="11">
                                            <p:txEl>
                                              <p:pRg st="5" end="5"/>
                                            </p:txEl>
                                          </p:spTgt>
                                        </p:tgtEl>
                                      </p:cBhvr>
                                    </p:animEffect>
                                  </p:childTnLst>
                                </p:cTn>
                              </p:par>
                            </p:childTnLst>
                          </p:cTn>
                        </p:par>
                        <p:par>
                          <p:cTn id="33" fill="hold">
                            <p:stCondLst>
                              <p:cond delay="12500"/>
                            </p:stCondLst>
                            <p:childTnLst>
                              <p:par>
                                <p:cTn id="34" presetID="18" presetClass="entr" presetSubtype="6" fill="hold" grpId="0" nodeType="after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strips(downRight)">
                                      <p:cBhvr>
                                        <p:cTn id="36" dur="2000"/>
                                        <p:tgtEl>
                                          <p:spTgt spid="11">
                                            <p:txEl>
                                              <p:pRg st="6" end="6"/>
                                            </p:txEl>
                                          </p:spTgt>
                                        </p:tgtEl>
                                      </p:cBhvr>
                                    </p:animEffect>
                                  </p:childTnLst>
                                </p:cTn>
                              </p:par>
                            </p:childTnLst>
                          </p:cTn>
                        </p:par>
                        <p:par>
                          <p:cTn id="37" fill="hold">
                            <p:stCondLst>
                              <p:cond delay="14500"/>
                            </p:stCondLst>
                            <p:childTnLst>
                              <p:par>
                                <p:cTn id="38" presetID="18" presetClass="entr" presetSubtype="6" fill="hold" grpId="0" nodeType="after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strips(downRight)">
                                      <p:cBhvr>
                                        <p:cTn id="40" dur="2000"/>
                                        <p:tgtEl>
                                          <p:spTgt spid="11">
                                            <p:txEl>
                                              <p:pRg st="7" end="7"/>
                                            </p:txEl>
                                          </p:spTgt>
                                        </p:tgtEl>
                                      </p:cBhvr>
                                    </p:animEffect>
                                  </p:childTnLst>
                                </p:cTn>
                              </p:par>
                            </p:childTnLst>
                          </p:cTn>
                        </p:par>
                        <p:par>
                          <p:cTn id="41" fill="hold">
                            <p:stCondLst>
                              <p:cond delay="16500"/>
                            </p:stCondLst>
                            <p:childTnLst>
                              <p:par>
                                <p:cTn id="42" presetID="18" presetClass="entr" presetSubtype="6" fill="hold" grpId="0" nodeType="after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Effect transition="in" filter="strips(downRight)">
                                      <p:cBhvr>
                                        <p:cTn id="44"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60"/>
            <a:ext cx="10079037" cy="7559278"/>
          </a:xfrm>
          <a:prstGeom prst="rect">
            <a:avLst/>
          </a:prstGeom>
        </p:spPr>
      </p:pic>
      <p:sp>
        <p:nvSpPr>
          <p:cNvPr id="11" name="Dikdörtgen 4"/>
          <p:cNvSpPr/>
          <p:nvPr/>
        </p:nvSpPr>
        <p:spPr>
          <a:xfrm>
            <a:off x="545056" y="435105"/>
            <a:ext cx="5074079" cy="4462760"/>
          </a:xfrm>
          <a:prstGeom prst="rect">
            <a:avLst/>
          </a:prstGeom>
        </p:spPr>
        <p:txBody>
          <a:bodyPr wrap="square">
            <a:spAutoFit/>
          </a:bodyPr>
          <a:lstStyle/>
          <a:p>
            <a:r>
              <a:rPr lang="tr-TR" sz="3000" b="1" dirty="0"/>
              <a:t>Kişisel temizliğe özen göstermek sağlığa zarar verebilecek dış etkenlerden korunmaya yardım eder. Ellerin düzgün bir şekilde sabunla yıkanması ve tuvalet sonrası temizlik sağlık açısından büyük önem taşır. </a:t>
            </a:r>
          </a:p>
          <a:p>
            <a:r>
              <a:rPr lang="tr-TR" sz="4400" b="1" dirty="0">
                <a:solidFill>
                  <a:srgbClr val="FF0000"/>
                </a:solidFill>
              </a:rPr>
              <a:t>Başka</a:t>
            </a:r>
            <a:r>
              <a:rPr lang="tr-TR" sz="4400" b="1" dirty="0" smtClean="0">
                <a:solidFill>
                  <a:srgbClr val="FF0000"/>
                </a:solidFill>
              </a:rPr>
              <a:t>?</a:t>
            </a:r>
            <a:endParaRPr lang="tr-TR" sz="4400" b="1" dirty="0">
              <a:solidFill>
                <a:srgbClr val="FF0000"/>
              </a:solidFill>
            </a:endParaRPr>
          </a:p>
        </p:txBody>
      </p:sp>
      <p:sp>
        <p:nvSpPr>
          <p:cNvPr id="5" name="Sağ Ok 4">
            <a:hlinkClick r:id="rId4" action="ppaction://hlinksldjump"/>
          </p:cNvPr>
          <p:cNvSpPr/>
          <p:nvPr/>
        </p:nvSpPr>
        <p:spPr>
          <a:xfrm>
            <a:off x="8028780" y="6371341"/>
            <a:ext cx="1656184" cy="8640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Tree>
    <p:extLst>
      <p:ext uri="{BB962C8B-B14F-4D97-AF65-F5344CB8AC3E}">
        <p14:creationId xmlns:p14="http://schemas.microsoft.com/office/powerpoint/2010/main" xmlns="" val="37502259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5" presetClass="emph" presetSubtype="0" repeatCount="indefinite" fill="hold" grpId="0" nodeType="afterEffect">
                                  <p:stCondLst>
                                    <p:cond delay="0"/>
                                  </p:stCondLst>
                                  <p:endCondLst>
                                    <p:cond evt="onNext" delay="0">
                                      <p:tgtEl>
                                        <p:sldTgt/>
                                      </p:tgtEl>
                                    </p:cond>
                                  </p:endCondLst>
                                  <p:childTnLst>
                                    <p:anim calcmode="discrete" valueType="str">
                                      <p:cBhvr>
                                        <p:cTn id="11"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xmlns="" val="3873905724"/>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98705" y="2203450"/>
            <a:ext cx="3152775" cy="3152775"/>
          </a:xfrm>
          <a:prstGeom prst="rect">
            <a:avLst/>
          </a:prstGeom>
        </p:spPr>
      </p:pic>
    </p:spTree>
    <p:extLst>
      <p:ext uri="{BB962C8B-B14F-4D97-AF65-F5344CB8AC3E}">
        <p14:creationId xmlns:p14="http://schemas.microsoft.com/office/powerpoint/2010/main" xmlns="" val="228861692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xmlns="" val="722792326"/>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65970" y="2203450"/>
            <a:ext cx="3152775" cy="3152775"/>
          </a:xfrm>
          <a:prstGeom prst="rect">
            <a:avLst/>
          </a:prstGeom>
        </p:spPr>
      </p:pic>
    </p:spTree>
    <p:extLst>
      <p:ext uri="{BB962C8B-B14F-4D97-AF65-F5344CB8AC3E}">
        <p14:creationId xmlns:p14="http://schemas.microsoft.com/office/powerpoint/2010/main" xmlns="" val="348264580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xmlns="" val="280294468"/>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77479" y="2203450"/>
            <a:ext cx="3152775" cy="3152775"/>
          </a:xfrm>
          <a:prstGeom prst="rect">
            <a:avLst/>
          </a:prstGeom>
        </p:spPr>
      </p:pic>
    </p:spTree>
    <p:extLst>
      <p:ext uri="{BB962C8B-B14F-4D97-AF65-F5344CB8AC3E}">
        <p14:creationId xmlns:p14="http://schemas.microsoft.com/office/powerpoint/2010/main" xmlns="" val="396268365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1752" y="33251"/>
            <a:ext cx="4605252" cy="1384995"/>
          </a:xfrm>
          <a:prstGeom prst="rect">
            <a:avLst/>
          </a:prstGeom>
          <a:noFill/>
        </p:spPr>
        <p:txBody>
          <a:bodyPr wrap="square" rtlCol="0">
            <a:spAutoFit/>
          </a:bodyPr>
          <a:lstStyle/>
          <a:p>
            <a:pPr algn="just"/>
            <a:r>
              <a:rPr lang="tr-TR" sz="2800" b="1" dirty="0">
                <a:solidFill>
                  <a:srgbClr val="FF0000"/>
                </a:solidFill>
                <a:effectLst>
                  <a:outerShdw blurRad="38100" dist="38100" dir="2700000" algn="tl">
                    <a:srgbClr val="000000">
                      <a:alpha val="43137"/>
                    </a:srgbClr>
                  </a:outerShdw>
                </a:effectLst>
                <a:latin typeface="+mj-lt"/>
              </a:rPr>
              <a:t>Kişisel Temizlik İçin</a:t>
            </a:r>
          </a:p>
          <a:p>
            <a:pPr algn="just"/>
            <a:r>
              <a:rPr lang="tr-TR" sz="2800" b="1" dirty="0">
                <a:solidFill>
                  <a:srgbClr val="FF0000"/>
                </a:solidFill>
                <a:effectLst>
                  <a:outerShdw blurRad="38100" dist="38100" dir="2700000" algn="tl">
                    <a:srgbClr val="000000">
                      <a:alpha val="43137"/>
                    </a:srgbClr>
                  </a:outerShdw>
                </a:effectLst>
                <a:latin typeface="+mj-lt"/>
              </a:rPr>
              <a:t>Neleri,</a:t>
            </a:r>
          </a:p>
          <a:p>
            <a:pPr algn="just"/>
            <a:r>
              <a:rPr lang="tr-TR" sz="2800" b="1" dirty="0">
                <a:solidFill>
                  <a:srgbClr val="FF0000"/>
                </a:solidFill>
                <a:effectLst>
                  <a:outerShdw blurRad="38100" dist="38100" dir="2700000" algn="tl">
                    <a:srgbClr val="000000">
                      <a:alpha val="43137"/>
                    </a:srgbClr>
                  </a:outerShdw>
                </a:effectLst>
                <a:latin typeface="+mj-lt"/>
              </a:rPr>
              <a:t>Ne Kadar Yapıyorsunuz?</a:t>
            </a:r>
          </a:p>
        </p:txBody>
      </p:sp>
      <p:sp>
        <p:nvSpPr>
          <p:cNvPr id="5" name="TextBox 4"/>
          <p:cNvSpPr txBox="1"/>
          <p:nvPr/>
        </p:nvSpPr>
        <p:spPr>
          <a:xfrm>
            <a:off x="4671752" y="1691682"/>
            <a:ext cx="5039183" cy="2190664"/>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b="1" dirty="0">
                <a:solidFill>
                  <a:schemeClr val="tx1"/>
                </a:solidFill>
              </a:rPr>
              <a:t>Aşağıdaki davranışla ilgili olarak sizin için en uygun seçenek ‘her zaman’ ise kendinize </a:t>
            </a:r>
            <a:r>
              <a:rPr lang="tr-TR" b="1" dirty="0" smtClean="0">
                <a:solidFill>
                  <a:schemeClr val="tx1"/>
                </a:solidFill>
              </a:rPr>
              <a:t>3 puan </a:t>
            </a:r>
            <a:r>
              <a:rPr lang="tr-TR" b="1" dirty="0">
                <a:solidFill>
                  <a:schemeClr val="tx1"/>
                </a:solidFill>
              </a:rPr>
              <a:t>verin, ‘bazen’ ise </a:t>
            </a:r>
            <a:r>
              <a:rPr lang="tr-TR" b="1" dirty="0" smtClean="0">
                <a:solidFill>
                  <a:schemeClr val="tx1"/>
                </a:solidFill>
              </a:rPr>
              <a:t>2 puan </a:t>
            </a:r>
            <a:r>
              <a:rPr lang="tr-TR" b="1" dirty="0">
                <a:solidFill>
                  <a:schemeClr val="tx1"/>
                </a:solidFill>
              </a:rPr>
              <a:t>ve ‘hiçbir zaman’ ise </a:t>
            </a:r>
            <a:r>
              <a:rPr lang="tr-TR" b="1" dirty="0" smtClean="0">
                <a:solidFill>
                  <a:schemeClr val="tx1"/>
                </a:solidFill>
              </a:rPr>
              <a:t>1 puan </a:t>
            </a:r>
            <a:r>
              <a:rPr lang="tr-TR" b="1" dirty="0">
                <a:solidFill>
                  <a:schemeClr val="tx1"/>
                </a:solidFill>
              </a:rPr>
              <a:t>verin.  </a:t>
            </a:r>
            <a:r>
              <a:rPr lang="tr-TR" b="1" dirty="0" smtClean="0">
                <a:solidFill>
                  <a:schemeClr val="tx1"/>
                </a:solidFill>
              </a:rPr>
              <a:t>Puanlarınızı </a:t>
            </a:r>
            <a:r>
              <a:rPr lang="tr-TR" b="1" dirty="0">
                <a:solidFill>
                  <a:schemeClr val="tx1"/>
                </a:solidFill>
              </a:rPr>
              <a:t>not edin. En sonunda kişisel hijyenle ilgili davranışlarınızın değerlendirmesini kendi kendinize yapabilir, kendi notunuzu kendiniz verebilirsiniz.</a:t>
            </a:r>
          </a:p>
        </p:txBody>
      </p:sp>
      <p:graphicFrame>
        <p:nvGraphicFramePr>
          <p:cNvPr id="6" name="Diagram 5"/>
          <p:cNvGraphicFramePr/>
          <p:nvPr>
            <p:extLst>
              <p:ext uri="{D42A27DB-BD31-4B8C-83A1-F6EECF244321}">
                <p14:modId xmlns:p14="http://schemas.microsoft.com/office/powerpoint/2010/main" xmlns="" val="1352086227"/>
              </p:ext>
            </p:extLst>
          </p:nvPr>
        </p:nvGraphicFramePr>
        <p:xfrm>
          <a:off x="4099363" y="4181605"/>
          <a:ext cx="5611573" cy="299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69209" y="2203450"/>
            <a:ext cx="3152775" cy="3152775"/>
          </a:xfrm>
          <a:prstGeom prst="rect">
            <a:avLst/>
          </a:prstGeom>
        </p:spPr>
      </p:pic>
    </p:spTree>
    <p:extLst>
      <p:ext uri="{BB962C8B-B14F-4D97-AF65-F5344CB8AC3E}">
        <p14:creationId xmlns:p14="http://schemas.microsoft.com/office/powerpoint/2010/main" xmlns="" val="194823715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706</TotalTime>
  <Words>2381</Words>
  <Application>Microsoft Office PowerPoint</Application>
  <PresentationFormat>Özel</PresentationFormat>
  <Paragraphs>221</Paragraphs>
  <Slides>28</Slides>
  <Notes>28</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vector>
  </TitlesOfParts>
  <Company>EDAM (Eğitim Danışmanlığı ve Araştırmaları Merkezi)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saglikli yasam_ortaokul</dc:title>
  <dc:creator>mustafa; alpaslan; hatice; EDAM</dc:creator>
  <dc:description>Bu sunu Yeşilay tarafından ortaokul çağı öğrencilere ve çocuklara yönelik hazırlanmış aşağıdaki kitapçıktan yararlanılarak oluşturulmuştur:_x000d_
Sağlık Elinizden Kayıp Gitmeden…, Hümeyra Kılıç, 2014, İstanbul, Yeşilay TBM Alan Kitaplığı Dizisi No: 16.</dc:description>
  <cp:lastModifiedBy>Exper Computer</cp:lastModifiedBy>
  <cp:revision>159</cp:revision>
  <dcterms:created xsi:type="dcterms:W3CDTF">2014-11-08T10:16:32Z</dcterms:created>
  <dcterms:modified xsi:type="dcterms:W3CDTF">2016-03-30T06:52:42Z</dcterms:modified>
</cp:coreProperties>
</file>