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37" r:id="rId2"/>
    <p:sldId id="538" r:id="rId3"/>
    <p:sldId id="518" r:id="rId4"/>
    <p:sldId id="517" r:id="rId5"/>
    <p:sldId id="543" r:id="rId6"/>
    <p:sldId id="545" r:id="rId7"/>
    <p:sldId id="544" r:id="rId8"/>
    <p:sldId id="546" r:id="rId9"/>
    <p:sldId id="547" r:id="rId10"/>
    <p:sldId id="548" r:id="rId11"/>
    <p:sldId id="549" r:id="rId12"/>
    <p:sldId id="550" r:id="rId13"/>
    <p:sldId id="551" r:id="rId14"/>
    <p:sldId id="552" r:id="rId15"/>
    <p:sldId id="553" r:id="rId16"/>
    <p:sldId id="554" r:id="rId17"/>
    <p:sldId id="555" r:id="rId18"/>
    <p:sldId id="541" r:id="rId19"/>
    <p:sldId id="478" r:id="rId20"/>
    <p:sldId id="556" r:id="rId21"/>
    <p:sldId id="557" r:id="rId22"/>
    <p:sldId id="558" r:id="rId23"/>
    <p:sldId id="559" r:id="rId24"/>
    <p:sldId id="560" r:id="rId25"/>
    <p:sldId id="561" r:id="rId26"/>
    <p:sldId id="562" r:id="rId27"/>
    <p:sldId id="563" r:id="rId28"/>
    <p:sldId id="564" r:id="rId29"/>
    <p:sldId id="565" r:id="rId30"/>
    <p:sldId id="566" r:id="rId31"/>
    <p:sldId id="567" r:id="rId32"/>
    <p:sldId id="471" r:id="rId33"/>
    <p:sldId id="414" r:id="rId3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61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C3DC"/>
    <a:srgbClr val="8C95C2"/>
    <a:srgbClr val="F2F3F8"/>
    <a:srgbClr val="FFD1D1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15" autoAdjust="0"/>
    <p:restoredTop sz="79581" autoAdjust="0"/>
  </p:normalViewPr>
  <p:slideViewPr>
    <p:cSldViewPr>
      <p:cViewPr varScale="1">
        <p:scale>
          <a:sx n="58" d="100"/>
          <a:sy n="58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CE1BF-8483-419B-8664-03F46B1CEE8E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</dgm:pt>
    <dgm:pt modelId="{49D49E71-988B-42D4-83E5-E0F6CFD24A61}">
      <dgm:prSet phldrT="[Text]"/>
      <dgm:spPr/>
      <dgm:t>
        <a:bodyPr/>
        <a:lstStyle/>
        <a:p>
          <a:r>
            <a:rPr lang="tr-TR" smtClean="0">
              <a:latin typeface="+mn-lt"/>
            </a:rPr>
            <a:t>İkinci adım sosyal kullanımdır.</a:t>
          </a:r>
          <a:endParaRPr lang="tr-TR" dirty="0"/>
        </a:p>
      </dgm:t>
    </dgm:pt>
    <dgm:pt modelId="{3B645545-0660-476C-B053-1289D2E8231B}" type="parTrans" cxnId="{1FB1B7CD-61B4-478A-BD03-A62B11A4832F}">
      <dgm:prSet/>
      <dgm:spPr/>
      <dgm:t>
        <a:bodyPr/>
        <a:lstStyle/>
        <a:p>
          <a:endParaRPr lang="tr-TR"/>
        </a:p>
      </dgm:t>
    </dgm:pt>
    <dgm:pt modelId="{6B45CE67-5EB6-4C9F-BC57-D84DE57F8DD2}" type="sibTrans" cxnId="{1FB1B7CD-61B4-478A-BD03-A62B11A4832F}">
      <dgm:prSet/>
      <dgm:spPr/>
      <dgm:t>
        <a:bodyPr/>
        <a:lstStyle/>
        <a:p>
          <a:endParaRPr lang="tr-TR"/>
        </a:p>
      </dgm:t>
    </dgm:pt>
    <dgm:pt modelId="{4B34A960-C833-4DE7-A6F0-08EEDF317BD7}">
      <dgm:prSet phldrT="[Text]"/>
      <dgm:spPr/>
      <dgm:t>
        <a:bodyPr/>
        <a:lstStyle/>
        <a:p>
          <a:r>
            <a:rPr lang="tr-TR" smtClean="0">
              <a:latin typeface="+mn-lt"/>
            </a:rPr>
            <a:t>Üçüncü adım eğlenmek ya da problemlerden kaçmak için teknolojiyi kullanmaktır.</a:t>
          </a:r>
          <a:endParaRPr lang="tr-TR" dirty="0"/>
        </a:p>
      </dgm:t>
    </dgm:pt>
    <dgm:pt modelId="{A20D0D1E-076E-4EBC-83CF-05EB27A5B999}" type="parTrans" cxnId="{751A8A02-8B2F-453E-AEA6-3EEC69A50488}">
      <dgm:prSet/>
      <dgm:spPr/>
      <dgm:t>
        <a:bodyPr/>
        <a:lstStyle/>
        <a:p>
          <a:endParaRPr lang="tr-TR"/>
        </a:p>
      </dgm:t>
    </dgm:pt>
    <dgm:pt modelId="{5A3483DA-7192-4D71-9CF8-E117B4721D27}" type="sibTrans" cxnId="{751A8A02-8B2F-453E-AEA6-3EEC69A50488}">
      <dgm:prSet/>
      <dgm:spPr/>
      <dgm:t>
        <a:bodyPr/>
        <a:lstStyle/>
        <a:p>
          <a:endParaRPr lang="tr-TR"/>
        </a:p>
      </dgm:t>
    </dgm:pt>
    <dgm:pt modelId="{4403840A-933F-4BF6-9275-22E6979C7B8F}">
      <dgm:prSet phldrT="[Text]"/>
      <dgm:spPr/>
      <dgm:t>
        <a:bodyPr/>
        <a:lstStyle/>
        <a:p>
          <a:r>
            <a:rPr lang="tr-TR" smtClean="0">
              <a:latin typeface="+mn-lt"/>
            </a:rPr>
            <a:t>Dördüncü adım ise bağımlı kullanımdır.</a:t>
          </a:r>
          <a:endParaRPr lang="tr-TR" dirty="0"/>
        </a:p>
      </dgm:t>
    </dgm:pt>
    <dgm:pt modelId="{1A3B52F3-3DC5-45FB-BE53-FB5E431AB6F6}" type="parTrans" cxnId="{FB1A1AED-2143-4643-8515-9BF52FE9FFD7}">
      <dgm:prSet/>
      <dgm:spPr/>
      <dgm:t>
        <a:bodyPr/>
        <a:lstStyle/>
        <a:p>
          <a:endParaRPr lang="tr-TR"/>
        </a:p>
      </dgm:t>
    </dgm:pt>
    <dgm:pt modelId="{E1FC3180-EF52-40C6-97D0-849DC9E65C40}" type="sibTrans" cxnId="{FB1A1AED-2143-4643-8515-9BF52FE9FFD7}">
      <dgm:prSet/>
      <dgm:spPr/>
      <dgm:t>
        <a:bodyPr/>
        <a:lstStyle/>
        <a:p>
          <a:endParaRPr lang="tr-TR"/>
        </a:p>
      </dgm:t>
    </dgm:pt>
    <dgm:pt modelId="{86DA5E66-DF6C-4C2C-A4AB-6FE9B86CA79D}">
      <dgm:prSet phldrT="[Text]"/>
      <dgm:spPr/>
      <dgm:t>
        <a:bodyPr/>
        <a:lstStyle/>
        <a:p>
          <a:r>
            <a:rPr lang="tr-TR" dirty="0" smtClean="0">
              <a:latin typeface="+mn-lt"/>
            </a:rPr>
            <a:t>İlk adım merak ile atılır.</a:t>
          </a:r>
          <a:endParaRPr lang="tr-TR" dirty="0"/>
        </a:p>
      </dgm:t>
    </dgm:pt>
    <dgm:pt modelId="{957DE689-5592-4760-9285-0A5C91B4DC0D}" type="parTrans" cxnId="{A1E94876-E00A-45B8-933E-7B602D11B72A}">
      <dgm:prSet/>
      <dgm:spPr/>
      <dgm:t>
        <a:bodyPr/>
        <a:lstStyle/>
        <a:p>
          <a:endParaRPr lang="tr-TR"/>
        </a:p>
      </dgm:t>
    </dgm:pt>
    <dgm:pt modelId="{0AC9C347-1545-4500-BEE8-DA1C329EBD96}" type="sibTrans" cxnId="{A1E94876-E00A-45B8-933E-7B602D11B72A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tr-TR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554D9F66-9FC6-4086-9247-44276A66138A}" type="pres">
      <dgm:prSet presAssocID="{B13CE1BF-8483-419B-8664-03F46B1CEE8E}" presName="Name0" presStyleCnt="0">
        <dgm:presLayoutVars>
          <dgm:dir/>
          <dgm:resizeHandles val="exact"/>
        </dgm:presLayoutVars>
      </dgm:prSet>
      <dgm:spPr/>
    </dgm:pt>
    <dgm:pt modelId="{FA15CF08-C1CF-4B21-ADF9-52760C307014}" type="pres">
      <dgm:prSet presAssocID="{B13CE1BF-8483-419B-8664-03F46B1CEE8E}" presName="cycle" presStyleCnt="0"/>
      <dgm:spPr/>
    </dgm:pt>
    <dgm:pt modelId="{60E9A5D1-D43E-4C70-8217-4C618E0CD169}" type="pres">
      <dgm:prSet presAssocID="{86DA5E66-DF6C-4C2C-A4AB-6FE9B86CA79D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75F089-9587-4D5F-9BBD-53CBC1A8D934}" type="pres">
      <dgm:prSet presAssocID="{0AC9C347-1545-4500-BEE8-DA1C329EBD96}" presName="sibTransFirstNode" presStyleLbl="bgShp" presStyleIdx="0" presStyleCnt="1"/>
      <dgm:spPr/>
      <dgm:t>
        <a:bodyPr/>
        <a:lstStyle/>
        <a:p>
          <a:endParaRPr lang="tr-TR"/>
        </a:p>
      </dgm:t>
    </dgm:pt>
    <dgm:pt modelId="{F90A6DD4-6281-4345-94ED-B56F123C4757}" type="pres">
      <dgm:prSet presAssocID="{49D49E71-988B-42D4-83E5-E0F6CFD24A61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25A6D3-E784-4C9A-9F5F-3050AEA449B9}" type="pres">
      <dgm:prSet presAssocID="{4B34A960-C833-4DE7-A6F0-08EEDF317BD7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FCB71D-9BB2-4796-863C-1C522B85B1E3}" type="pres">
      <dgm:prSet presAssocID="{4403840A-933F-4BF6-9275-22E6979C7B8F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63C547D-A02B-45C5-ACE8-6FF226B7A37E}" type="presOf" srcId="{4B34A960-C833-4DE7-A6F0-08EEDF317BD7}" destId="{5F25A6D3-E784-4C9A-9F5F-3050AEA449B9}" srcOrd="0" destOrd="0" presId="urn:microsoft.com/office/officeart/2005/8/layout/cycle3"/>
    <dgm:cxn modelId="{6250E0B3-A87B-445A-9344-5F22AA57EABA}" type="presOf" srcId="{B13CE1BF-8483-419B-8664-03F46B1CEE8E}" destId="{554D9F66-9FC6-4086-9247-44276A66138A}" srcOrd="0" destOrd="0" presId="urn:microsoft.com/office/officeart/2005/8/layout/cycle3"/>
    <dgm:cxn modelId="{1FB1B7CD-61B4-478A-BD03-A62B11A4832F}" srcId="{B13CE1BF-8483-419B-8664-03F46B1CEE8E}" destId="{49D49E71-988B-42D4-83E5-E0F6CFD24A61}" srcOrd="1" destOrd="0" parTransId="{3B645545-0660-476C-B053-1289D2E8231B}" sibTransId="{6B45CE67-5EB6-4C9F-BC57-D84DE57F8DD2}"/>
    <dgm:cxn modelId="{FB1A1AED-2143-4643-8515-9BF52FE9FFD7}" srcId="{B13CE1BF-8483-419B-8664-03F46B1CEE8E}" destId="{4403840A-933F-4BF6-9275-22E6979C7B8F}" srcOrd="3" destOrd="0" parTransId="{1A3B52F3-3DC5-45FB-BE53-FB5E431AB6F6}" sibTransId="{E1FC3180-EF52-40C6-97D0-849DC9E65C40}"/>
    <dgm:cxn modelId="{751A8A02-8B2F-453E-AEA6-3EEC69A50488}" srcId="{B13CE1BF-8483-419B-8664-03F46B1CEE8E}" destId="{4B34A960-C833-4DE7-A6F0-08EEDF317BD7}" srcOrd="2" destOrd="0" parTransId="{A20D0D1E-076E-4EBC-83CF-05EB27A5B999}" sibTransId="{5A3483DA-7192-4D71-9CF8-E117B4721D27}"/>
    <dgm:cxn modelId="{75A2F613-750B-49E8-8D4A-699284EDA541}" type="presOf" srcId="{86DA5E66-DF6C-4C2C-A4AB-6FE9B86CA79D}" destId="{60E9A5D1-D43E-4C70-8217-4C618E0CD169}" srcOrd="0" destOrd="0" presId="urn:microsoft.com/office/officeart/2005/8/layout/cycle3"/>
    <dgm:cxn modelId="{A1E94876-E00A-45B8-933E-7B602D11B72A}" srcId="{B13CE1BF-8483-419B-8664-03F46B1CEE8E}" destId="{86DA5E66-DF6C-4C2C-A4AB-6FE9B86CA79D}" srcOrd="0" destOrd="0" parTransId="{957DE689-5592-4760-9285-0A5C91B4DC0D}" sibTransId="{0AC9C347-1545-4500-BEE8-DA1C329EBD96}"/>
    <dgm:cxn modelId="{11C05804-CA5C-465A-863F-3C7C5CFA815D}" type="presOf" srcId="{0AC9C347-1545-4500-BEE8-DA1C329EBD96}" destId="{AD75F089-9587-4D5F-9BBD-53CBC1A8D934}" srcOrd="0" destOrd="0" presId="urn:microsoft.com/office/officeart/2005/8/layout/cycle3"/>
    <dgm:cxn modelId="{0B2889D7-9E40-41BC-BA93-BDD56B57FCC1}" type="presOf" srcId="{49D49E71-988B-42D4-83E5-E0F6CFD24A61}" destId="{F90A6DD4-6281-4345-94ED-B56F123C4757}" srcOrd="0" destOrd="0" presId="urn:microsoft.com/office/officeart/2005/8/layout/cycle3"/>
    <dgm:cxn modelId="{13F46A8E-BDA5-4BA1-B0A7-355100970242}" type="presOf" srcId="{4403840A-933F-4BF6-9275-22E6979C7B8F}" destId="{94FCB71D-9BB2-4796-863C-1C522B85B1E3}" srcOrd="0" destOrd="0" presId="urn:microsoft.com/office/officeart/2005/8/layout/cycle3"/>
    <dgm:cxn modelId="{72E11C7A-B9D2-47F2-BF9A-C2BDE7638A1E}" type="presParOf" srcId="{554D9F66-9FC6-4086-9247-44276A66138A}" destId="{FA15CF08-C1CF-4B21-ADF9-52760C307014}" srcOrd="0" destOrd="0" presId="urn:microsoft.com/office/officeart/2005/8/layout/cycle3"/>
    <dgm:cxn modelId="{FF62763A-66C2-44DF-8E8C-32704F8BE4A7}" type="presParOf" srcId="{FA15CF08-C1CF-4B21-ADF9-52760C307014}" destId="{60E9A5D1-D43E-4C70-8217-4C618E0CD169}" srcOrd="0" destOrd="0" presId="urn:microsoft.com/office/officeart/2005/8/layout/cycle3"/>
    <dgm:cxn modelId="{ED46531D-4B22-4410-A535-FE6D50556CCA}" type="presParOf" srcId="{FA15CF08-C1CF-4B21-ADF9-52760C307014}" destId="{AD75F089-9587-4D5F-9BBD-53CBC1A8D934}" srcOrd="1" destOrd="0" presId="urn:microsoft.com/office/officeart/2005/8/layout/cycle3"/>
    <dgm:cxn modelId="{34E85A50-70FB-4A06-8EED-5E98D3F264C8}" type="presParOf" srcId="{FA15CF08-C1CF-4B21-ADF9-52760C307014}" destId="{F90A6DD4-6281-4345-94ED-B56F123C4757}" srcOrd="2" destOrd="0" presId="urn:microsoft.com/office/officeart/2005/8/layout/cycle3"/>
    <dgm:cxn modelId="{CDD29B45-3585-4677-AD1D-9C029D3154D2}" type="presParOf" srcId="{FA15CF08-C1CF-4B21-ADF9-52760C307014}" destId="{5F25A6D3-E784-4C9A-9F5F-3050AEA449B9}" srcOrd="3" destOrd="0" presId="urn:microsoft.com/office/officeart/2005/8/layout/cycle3"/>
    <dgm:cxn modelId="{4B7799EC-1B9F-4DE2-9D03-E43FCF397B08}" type="presParOf" srcId="{FA15CF08-C1CF-4B21-ADF9-52760C307014}" destId="{94FCB71D-9BB2-4796-863C-1C522B85B1E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tr-TR" sz="2000" dirty="0" smtClean="0">
              <a:solidFill>
                <a:srgbClr val="FF0000"/>
              </a:solidFill>
            </a:rPr>
            <a:t>9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Yemek yediğin zamanlarda</a:t>
          </a:r>
        </a:p>
        <a:p>
          <a:r>
            <a:rPr lang="tr-TR" sz="2000" dirty="0" smtClean="0"/>
            <a:t>aklın sürekli bilgisayar,</a:t>
          </a:r>
        </a:p>
        <a:p>
          <a:r>
            <a:rPr lang="tr-TR" sz="2000" dirty="0" smtClean="0"/>
            <a:t>tablet vb. ile uğraşmak istek</a:t>
          </a:r>
        </a:p>
        <a:p>
          <a:r>
            <a:rPr lang="tr-TR" sz="2000" dirty="0" smtClean="0"/>
            <a:t>ve arzusuyla mı meşgul?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770B89F-F5D8-4CEC-843B-D540C43DA8A2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FB44CD47-15AA-4183-A19A-39ABEB6B69D4}" type="presOf" srcId="{A3A1A164-9A30-48A1-BC7A-F97DA2DAEB4F}" destId="{94A2F810-B32D-4268-9671-85B63FEEEFEF}" srcOrd="0" destOrd="0" presId="urn:microsoft.com/office/officeart/2005/8/layout/target3"/>
    <dgm:cxn modelId="{F5AF2DD9-239F-42FA-8940-0D5BBDF6A09C}" type="presOf" srcId="{A3A1A164-9A30-48A1-BC7A-F97DA2DAEB4F}" destId="{9878A4AC-9637-4D5D-81F6-D2A78DA5E0B1}" srcOrd="1" destOrd="0" presId="urn:microsoft.com/office/officeart/2005/8/layout/target3"/>
    <dgm:cxn modelId="{022C8029-0E3C-43EA-B21F-19048D914F63}" type="presParOf" srcId="{3259D87D-7509-417F-AB19-1F422228504B}" destId="{96F02EF8-5DC7-48B8-90D2-A3DA91170803}" srcOrd="0" destOrd="0" presId="urn:microsoft.com/office/officeart/2005/8/layout/target3"/>
    <dgm:cxn modelId="{07F592FE-A3AA-4B45-8694-58ADC9AC408D}" type="presParOf" srcId="{3259D87D-7509-417F-AB19-1F422228504B}" destId="{D8243531-9D3F-43F4-90F6-806227E7E4C6}" srcOrd="1" destOrd="0" presId="urn:microsoft.com/office/officeart/2005/8/layout/target3"/>
    <dgm:cxn modelId="{9F60F18E-6129-4795-848E-7C819CBC018E}" type="presParOf" srcId="{3259D87D-7509-417F-AB19-1F422228504B}" destId="{94A2F810-B32D-4268-9671-85B63FEEEFEF}" srcOrd="2" destOrd="0" presId="urn:microsoft.com/office/officeart/2005/8/layout/target3"/>
    <dgm:cxn modelId="{9ABBDDAE-C8BF-412F-AD12-D88A49D58A5F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FF0000"/>
              </a:solidFill>
            </a:rPr>
            <a:t>1</a:t>
          </a:r>
          <a:r>
            <a:rPr lang="tr-TR" sz="2000" dirty="0" smtClean="0">
              <a:solidFill>
                <a:srgbClr val="FF0000"/>
              </a:solidFill>
            </a:rPr>
            <a:t>0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İnternette</a:t>
          </a:r>
        </a:p>
        <a:p>
          <a:r>
            <a:rPr lang="tr-TR" sz="2000" dirty="0" smtClean="0"/>
            <a:t>herhangi bir amaçla</a:t>
          </a:r>
        </a:p>
        <a:p>
          <a:r>
            <a:rPr lang="tr-TR" sz="2000" dirty="0" smtClean="0"/>
            <a:t>değil, öylesine dolaşıp</a:t>
          </a:r>
        </a:p>
        <a:p>
          <a:r>
            <a:rPr lang="tr-TR" sz="2000" dirty="0" smtClean="0"/>
            <a:t>duruyor musun?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63B7846-6FD9-4AE9-BAAA-B05F105752A2}" type="presOf" srcId="{A3A1A164-9A30-48A1-BC7A-F97DA2DAEB4F}" destId="{9878A4AC-9637-4D5D-81F6-D2A78DA5E0B1}" srcOrd="1" destOrd="0" presId="urn:microsoft.com/office/officeart/2005/8/layout/target3"/>
    <dgm:cxn modelId="{348AB54C-A766-4785-ABE4-532406CF5C80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180F17E-F9B1-4270-9673-9A2112DF52BB}" type="presOf" srcId="{A3A1A164-9A30-48A1-BC7A-F97DA2DAEB4F}" destId="{94A2F810-B32D-4268-9671-85B63FEEEFEF}" srcOrd="0" destOrd="0" presId="urn:microsoft.com/office/officeart/2005/8/layout/target3"/>
    <dgm:cxn modelId="{42D028EF-24E6-402C-A1CC-BE9913E02EFE}" type="presParOf" srcId="{3259D87D-7509-417F-AB19-1F422228504B}" destId="{96F02EF8-5DC7-48B8-90D2-A3DA91170803}" srcOrd="0" destOrd="0" presId="urn:microsoft.com/office/officeart/2005/8/layout/target3"/>
    <dgm:cxn modelId="{6DB8ED7D-1542-4398-935D-01FEAB5EF016}" type="presParOf" srcId="{3259D87D-7509-417F-AB19-1F422228504B}" destId="{D8243531-9D3F-43F4-90F6-806227E7E4C6}" srcOrd="1" destOrd="0" presId="urn:microsoft.com/office/officeart/2005/8/layout/target3"/>
    <dgm:cxn modelId="{C9AA336B-B8A1-4BED-83DE-9A25CAAA7165}" type="presParOf" srcId="{3259D87D-7509-417F-AB19-1F422228504B}" destId="{94A2F810-B32D-4268-9671-85B63FEEEFEF}" srcOrd="2" destOrd="0" presId="urn:microsoft.com/office/officeart/2005/8/layout/target3"/>
    <dgm:cxn modelId="{14577991-2DA5-4E62-B2F7-DB4F8308E24B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FF0000"/>
              </a:solidFill>
            </a:rPr>
            <a:t>1</a:t>
          </a:r>
          <a:r>
            <a:rPr lang="tr-TR" sz="2000" dirty="0" smtClean="0">
              <a:solidFill>
                <a:srgbClr val="FF0000"/>
              </a:solidFill>
            </a:rPr>
            <a:t>1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Teknolojik</a:t>
          </a:r>
        </a:p>
        <a:p>
          <a:r>
            <a:rPr lang="tr-TR" sz="2000" dirty="0" smtClean="0"/>
            <a:t>malzemelerini kullanman</a:t>
          </a:r>
        </a:p>
        <a:p>
          <a:r>
            <a:rPr lang="tr-TR" sz="2000" dirty="0" smtClean="0"/>
            <a:t>kısıtlandığında tepen</a:t>
          </a:r>
        </a:p>
        <a:p>
          <a:r>
            <a:rPr lang="tr-TR" sz="2000" dirty="0" smtClean="0"/>
            <a:t>atıyor, öfkeden çıldırıyor</a:t>
          </a:r>
        </a:p>
        <a:p>
          <a:r>
            <a:rPr lang="tr-TR" sz="2000" dirty="0" smtClean="0"/>
            <a:t>musun?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B14EDB4-A871-40B1-A796-32E859EC1EF8}" type="presOf" srcId="{A3A1A164-9A30-48A1-BC7A-F97DA2DAEB4F}" destId="{94A2F810-B32D-4268-9671-85B63FEEEFEF}" srcOrd="0" destOrd="0" presId="urn:microsoft.com/office/officeart/2005/8/layout/target3"/>
    <dgm:cxn modelId="{96708991-EE2C-47B3-8E42-EFFAEA969F7D}" type="presOf" srcId="{2D318D19-66A0-4865-BA09-96114A896C75}" destId="{3259D87D-7509-417F-AB19-1F422228504B}" srcOrd="0" destOrd="0" presId="urn:microsoft.com/office/officeart/2005/8/layout/target3"/>
    <dgm:cxn modelId="{53C078AD-DD3D-4238-ADEE-146ACE913BAC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6BB31686-B548-4EB9-B3BF-8806C3A43105}" type="presParOf" srcId="{3259D87D-7509-417F-AB19-1F422228504B}" destId="{96F02EF8-5DC7-48B8-90D2-A3DA91170803}" srcOrd="0" destOrd="0" presId="urn:microsoft.com/office/officeart/2005/8/layout/target3"/>
    <dgm:cxn modelId="{AB225CBA-1FCD-45C1-9398-832BC3BB3081}" type="presParOf" srcId="{3259D87D-7509-417F-AB19-1F422228504B}" destId="{D8243531-9D3F-43F4-90F6-806227E7E4C6}" srcOrd="1" destOrd="0" presId="urn:microsoft.com/office/officeart/2005/8/layout/target3"/>
    <dgm:cxn modelId="{0809EE7B-58E9-486B-9607-6A430505FABD}" type="presParOf" srcId="{3259D87D-7509-417F-AB19-1F422228504B}" destId="{94A2F810-B32D-4268-9671-85B63FEEEFEF}" srcOrd="2" destOrd="0" presId="urn:microsoft.com/office/officeart/2005/8/layout/target3"/>
    <dgm:cxn modelId="{FC668837-3D9C-4A58-95AE-F634F5E399AD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FF0000"/>
              </a:solidFill>
            </a:rPr>
            <a:t>1</a:t>
          </a:r>
          <a:r>
            <a:rPr lang="tr-TR" sz="2000" dirty="0" smtClean="0">
              <a:solidFill>
                <a:srgbClr val="FF0000"/>
              </a:solidFill>
            </a:rPr>
            <a:t>2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Sanal dostların evdeki,</a:t>
          </a:r>
        </a:p>
        <a:p>
          <a:r>
            <a:rPr lang="tr-TR" sz="2000" dirty="0" smtClean="0"/>
            <a:t>mahallendeki, okulundaki</a:t>
          </a:r>
        </a:p>
        <a:p>
          <a:r>
            <a:rPr lang="tr-TR" sz="2000" dirty="0" smtClean="0"/>
            <a:t>dostlarından daha mı</a:t>
          </a:r>
        </a:p>
        <a:p>
          <a:r>
            <a:rPr lang="tr-TR" sz="2000" dirty="0" smtClean="0"/>
            <a:t>fazla?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6E4912-9277-46AE-B29D-771725EE8296}" type="presOf" srcId="{A3A1A164-9A30-48A1-BC7A-F97DA2DAEB4F}" destId="{94A2F810-B32D-4268-9671-85B63FEEEFEF}" srcOrd="0" destOrd="0" presId="urn:microsoft.com/office/officeart/2005/8/layout/target3"/>
    <dgm:cxn modelId="{EE704058-0777-46A7-8A54-F3EC99AD2A28}" type="presOf" srcId="{2D318D19-66A0-4865-BA09-96114A896C75}" destId="{3259D87D-7509-417F-AB19-1F422228504B}" srcOrd="0" destOrd="0" presId="urn:microsoft.com/office/officeart/2005/8/layout/target3"/>
    <dgm:cxn modelId="{93012E51-F9A5-4390-9319-16153C87DD8F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7A45E51-1E84-4612-AA9E-2D92BA235C0D}" type="presParOf" srcId="{3259D87D-7509-417F-AB19-1F422228504B}" destId="{96F02EF8-5DC7-48B8-90D2-A3DA91170803}" srcOrd="0" destOrd="0" presId="urn:microsoft.com/office/officeart/2005/8/layout/target3"/>
    <dgm:cxn modelId="{C331D9B6-F8C8-4E08-80DE-52F4089295F5}" type="presParOf" srcId="{3259D87D-7509-417F-AB19-1F422228504B}" destId="{D8243531-9D3F-43F4-90F6-806227E7E4C6}" srcOrd="1" destOrd="0" presId="urn:microsoft.com/office/officeart/2005/8/layout/target3"/>
    <dgm:cxn modelId="{EF78A431-517F-40F7-B65E-7C7C35149708}" type="presParOf" srcId="{3259D87D-7509-417F-AB19-1F422228504B}" destId="{94A2F810-B32D-4268-9671-85B63FEEEFEF}" srcOrd="2" destOrd="0" presId="urn:microsoft.com/office/officeart/2005/8/layout/target3"/>
    <dgm:cxn modelId="{84E92FE0-B6EE-4C87-AD7B-216FD710C2BD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FF0000"/>
              </a:solidFill>
            </a:rPr>
            <a:t>1</a:t>
          </a:r>
          <a:r>
            <a:rPr lang="tr-TR" sz="2000" dirty="0" smtClean="0">
              <a:solidFill>
                <a:srgbClr val="FF0000"/>
              </a:solidFill>
            </a:rPr>
            <a:t>3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Teknolojiden uzak</a:t>
          </a:r>
        </a:p>
        <a:p>
          <a:r>
            <a:rPr lang="tr-TR" sz="2000" dirty="0" smtClean="0"/>
            <a:t>geçirdiğin zamanlarda</a:t>
          </a:r>
        </a:p>
        <a:p>
          <a:r>
            <a:rPr lang="tr-TR" sz="2000" dirty="0" smtClean="0"/>
            <a:t>“Sıkıldım!” diyor musun veya</a:t>
          </a:r>
        </a:p>
        <a:p>
          <a:r>
            <a:rPr lang="tr-TR" sz="2000" dirty="0" smtClean="0"/>
            <a:t>bu türden zamanları “kayıp</a:t>
          </a:r>
        </a:p>
        <a:p>
          <a:r>
            <a:rPr lang="tr-TR" sz="2000" dirty="0" smtClean="0"/>
            <a:t>vakitler” olarak görüyor</a:t>
          </a:r>
        </a:p>
        <a:p>
          <a:r>
            <a:rPr lang="tr-TR" sz="2000" dirty="0" smtClean="0"/>
            <a:t>musun?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430223A-4F6B-4753-A2D2-D12108191718}" type="presOf" srcId="{A3A1A164-9A30-48A1-BC7A-F97DA2DAEB4F}" destId="{94A2F810-B32D-4268-9671-85B63FEEEFEF}" srcOrd="0" destOrd="0" presId="urn:microsoft.com/office/officeart/2005/8/layout/target3"/>
    <dgm:cxn modelId="{CA01E8B9-8731-4526-AB9B-9415329AA10C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7389FF9-D5C4-4CAC-9F13-6BACA55A839D}" type="presOf" srcId="{A3A1A164-9A30-48A1-BC7A-F97DA2DAEB4F}" destId="{9878A4AC-9637-4D5D-81F6-D2A78DA5E0B1}" srcOrd="1" destOrd="0" presId="urn:microsoft.com/office/officeart/2005/8/layout/target3"/>
    <dgm:cxn modelId="{7E41C863-27CD-49EB-A105-8FCC1DC94A90}" type="presParOf" srcId="{3259D87D-7509-417F-AB19-1F422228504B}" destId="{96F02EF8-5DC7-48B8-90D2-A3DA91170803}" srcOrd="0" destOrd="0" presId="urn:microsoft.com/office/officeart/2005/8/layout/target3"/>
    <dgm:cxn modelId="{5511FDCB-CD8D-4848-A5BE-49BC55EE1588}" type="presParOf" srcId="{3259D87D-7509-417F-AB19-1F422228504B}" destId="{D8243531-9D3F-43F4-90F6-806227E7E4C6}" srcOrd="1" destOrd="0" presId="urn:microsoft.com/office/officeart/2005/8/layout/target3"/>
    <dgm:cxn modelId="{2A4050CA-018D-4562-8847-13F55C42D1A5}" type="presParOf" srcId="{3259D87D-7509-417F-AB19-1F422228504B}" destId="{94A2F810-B32D-4268-9671-85B63FEEEFEF}" srcOrd="2" destOrd="0" presId="urn:microsoft.com/office/officeart/2005/8/layout/target3"/>
    <dgm:cxn modelId="{7904CFBD-3A96-4A90-856A-B337247EC533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FF0000"/>
              </a:solidFill>
            </a:rPr>
            <a:t>1)</a:t>
          </a:r>
          <a:r>
            <a:rPr lang="tr-TR" sz="2000" dirty="0" smtClean="0"/>
            <a:t> Bilgisayar ya da diğer</a:t>
          </a:r>
        </a:p>
        <a:p>
          <a:r>
            <a:rPr lang="tr-TR" sz="2000" dirty="0" smtClean="0"/>
            <a:t>teknolojik aygıtlarınla</a:t>
          </a:r>
        </a:p>
        <a:p>
          <a:r>
            <a:rPr lang="tr-TR" sz="2000" dirty="0" smtClean="0"/>
            <a:t>geçirdiğin zaman yüzünden</a:t>
          </a:r>
        </a:p>
        <a:p>
          <a:r>
            <a:rPr lang="tr-TR" sz="2000" dirty="0" smtClean="0"/>
            <a:t>gündelik</a:t>
          </a:r>
        </a:p>
        <a:p>
          <a:r>
            <a:rPr lang="tr-TR" sz="2000" dirty="0" smtClean="0"/>
            <a:t>sorumluluklarında aksama</a:t>
          </a:r>
        </a:p>
        <a:p>
          <a:r>
            <a:rPr lang="tr-TR" sz="2000" dirty="0" smtClean="0"/>
            <a:t>oluyor mu?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3266085-DD7D-4A14-970D-0A751E64EE3D}" type="presOf" srcId="{A3A1A164-9A30-48A1-BC7A-F97DA2DAEB4F}" destId="{9878A4AC-9637-4D5D-81F6-D2A78DA5E0B1}" srcOrd="1" destOrd="0" presId="urn:microsoft.com/office/officeart/2005/8/layout/target3"/>
    <dgm:cxn modelId="{8D76634B-8FBE-4BC2-A9D5-DA1DA00F271A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86681F6A-833D-41D4-811A-080B9CA817A7}" type="presOf" srcId="{A3A1A164-9A30-48A1-BC7A-F97DA2DAEB4F}" destId="{94A2F810-B32D-4268-9671-85B63FEEEFEF}" srcOrd="0" destOrd="0" presId="urn:microsoft.com/office/officeart/2005/8/layout/target3"/>
    <dgm:cxn modelId="{D293272F-5209-4D93-96A0-EFB7B0E1D613}" type="presParOf" srcId="{3259D87D-7509-417F-AB19-1F422228504B}" destId="{96F02EF8-5DC7-48B8-90D2-A3DA91170803}" srcOrd="0" destOrd="0" presId="urn:microsoft.com/office/officeart/2005/8/layout/target3"/>
    <dgm:cxn modelId="{BC355B3A-B4AD-440E-9D08-50CF9E422ED6}" type="presParOf" srcId="{3259D87D-7509-417F-AB19-1F422228504B}" destId="{D8243531-9D3F-43F4-90F6-806227E7E4C6}" srcOrd="1" destOrd="0" presId="urn:microsoft.com/office/officeart/2005/8/layout/target3"/>
    <dgm:cxn modelId="{47C6BE0F-E346-48A1-84CC-60655CBE7C8F}" type="presParOf" srcId="{3259D87D-7509-417F-AB19-1F422228504B}" destId="{94A2F810-B32D-4268-9671-85B63FEEEFEF}" srcOrd="2" destOrd="0" presId="urn:microsoft.com/office/officeart/2005/8/layout/target3"/>
    <dgm:cxn modelId="{3ED3298E-670B-4565-AAC8-BB31EF68731A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tr-TR" sz="2000" dirty="0" smtClean="0">
              <a:solidFill>
                <a:srgbClr val="FF0000"/>
              </a:solidFill>
            </a:rPr>
            <a:t>2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Daha önceleri</a:t>
          </a:r>
        </a:p>
        <a:p>
          <a:r>
            <a:rPr lang="tr-TR" sz="2000" dirty="0" smtClean="0"/>
            <a:t>kardeşlerinle evde veya</a:t>
          </a:r>
        </a:p>
        <a:p>
          <a:r>
            <a:rPr lang="tr-TR" sz="2000" dirty="0" smtClean="0"/>
            <a:t>arkadaşlarınla dışarıda</a:t>
          </a:r>
        </a:p>
        <a:p>
          <a:r>
            <a:rPr lang="tr-TR" sz="2000" dirty="0" smtClean="0"/>
            <a:t>oynamaktan zevk alıyorken</a:t>
          </a:r>
        </a:p>
        <a:p>
          <a:r>
            <a:rPr lang="tr-TR" sz="2000" dirty="0" smtClean="0"/>
            <a:t>artık </a:t>
          </a:r>
          <a:r>
            <a:rPr lang="tr-TR" sz="2000" dirty="0" err="1" smtClean="0"/>
            <a:t>tekno</a:t>
          </a:r>
          <a:r>
            <a:rPr lang="tr-TR" sz="2000" dirty="0" smtClean="0"/>
            <a:t>-oyuncaklarını</a:t>
          </a:r>
        </a:p>
        <a:p>
          <a:r>
            <a:rPr lang="tr-TR" sz="2000" dirty="0" smtClean="0"/>
            <a:t>mı tercih ediyorsun?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BA5B6D8-CD93-4BAF-94D0-540AAE95A4CB}" type="presOf" srcId="{2D318D19-66A0-4865-BA09-96114A896C75}" destId="{3259D87D-7509-417F-AB19-1F422228504B}" srcOrd="0" destOrd="0" presId="urn:microsoft.com/office/officeart/2005/8/layout/target3"/>
    <dgm:cxn modelId="{4A5A5054-3D9C-4864-A852-4664FE1426D8}" type="presOf" srcId="{A3A1A164-9A30-48A1-BC7A-F97DA2DAEB4F}" destId="{94A2F810-B32D-4268-9671-85B63FEEEFEF}" srcOrd="0" destOrd="0" presId="urn:microsoft.com/office/officeart/2005/8/layout/target3"/>
    <dgm:cxn modelId="{A04087D7-7CF2-4FD6-A424-6D12039DFCB1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6092D76D-9FC8-43AE-88C4-582F451022C9}" type="presParOf" srcId="{3259D87D-7509-417F-AB19-1F422228504B}" destId="{96F02EF8-5DC7-48B8-90D2-A3DA91170803}" srcOrd="0" destOrd="0" presId="urn:microsoft.com/office/officeart/2005/8/layout/target3"/>
    <dgm:cxn modelId="{4B939CDA-34AF-47A2-8CC9-9F821F9B0E2C}" type="presParOf" srcId="{3259D87D-7509-417F-AB19-1F422228504B}" destId="{D8243531-9D3F-43F4-90F6-806227E7E4C6}" srcOrd="1" destOrd="0" presId="urn:microsoft.com/office/officeart/2005/8/layout/target3"/>
    <dgm:cxn modelId="{C27C11FA-0032-43EE-B794-EF7EECE9027C}" type="presParOf" srcId="{3259D87D-7509-417F-AB19-1F422228504B}" destId="{94A2F810-B32D-4268-9671-85B63FEEEFEF}" srcOrd="2" destOrd="0" presId="urn:microsoft.com/office/officeart/2005/8/layout/target3"/>
    <dgm:cxn modelId="{68A78A88-4F1D-4221-BEAB-B8EA791AE44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tr-TR" sz="2000" dirty="0" smtClean="0">
              <a:solidFill>
                <a:srgbClr val="FF0000"/>
              </a:solidFill>
            </a:rPr>
            <a:t>3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Sosyal medya</a:t>
          </a:r>
        </a:p>
        <a:p>
          <a:r>
            <a:rPr lang="tr-TR" sz="2000" dirty="0" smtClean="0"/>
            <a:t>mesajlarını günde</a:t>
          </a:r>
        </a:p>
        <a:p>
          <a:r>
            <a:rPr lang="tr-TR" sz="2000" dirty="0" smtClean="0"/>
            <a:t>bir-iki kereden fazla</a:t>
          </a:r>
        </a:p>
        <a:p>
          <a:r>
            <a:rPr lang="tr-TR" sz="2000" dirty="0" smtClean="0"/>
            <a:t>kontrol ediyor</a:t>
          </a:r>
        </a:p>
        <a:p>
          <a:r>
            <a:rPr lang="tr-TR" sz="2000" dirty="0" smtClean="0"/>
            <a:t>musun?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51E731-FD91-4249-99E1-F0EFFBCD9094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95FD799-13AC-4D67-9AF9-32BC57F33D6A}" type="presOf" srcId="{2D318D19-66A0-4865-BA09-96114A896C75}" destId="{3259D87D-7509-417F-AB19-1F422228504B}" srcOrd="0" destOrd="0" presId="urn:microsoft.com/office/officeart/2005/8/layout/target3"/>
    <dgm:cxn modelId="{54DBF44B-4C25-405D-896B-0BF2871177E1}" type="presOf" srcId="{A3A1A164-9A30-48A1-BC7A-F97DA2DAEB4F}" destId="{9878A4AC-9637-4D5D-81F6-D2A78DA5E0B1}" srcOrd="1" destOrd="0" presId="urn:microsoft.com/office/officeart/2005/8/layout/target3"/>
    <dgm:cxn modelId="{DA67E312-80B8-43EF-94CC-A291052AB386}" type="presParOf" srcId="{3259D87D-7509-417F-AB19-1F422228504B}" destId="{96F02EF8-5DC7-48B8-90D2-A3DA91170803}" srcOrd="0" destOrd="0" presId="urn:microsoft.com/office/officeart/2005/8/layout/target3"/>
    <dgm:cxn modelId="{B25BC6DD-394D-4248-8FD0-54BEB095BA9A}" type="presParOf" srcId="{3259D87D-7509-417F-AB19-1F422228504B}" destId="{D8243531-9D3F-43F4-90F6-806227E7E4C6}" srcOrd="1" destOrd="0" presId="urn:microsoft.com/office/officeart/2005/8/layout/target3"/>
    <dgm:cxn modelId="{2C9433E8-88B5-412E-83CD-45602ABBD616}" type="presParOf" srcId="{3259D87D-7509-417F-AB19-1F422228504B}" destId="{94A2F810-B32D-4268-9671-85B63FEEEFEF}" srcOrd="2" destOrd="0" presId="urn:microsoft.com/office/officeart/2005/8/layout/target3"/>
    <dgm:cxn modelId="{804B8636-DE88-40DB-AB44-D04BF7234278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tr-TR" sz="2000" dirty="0" smtClean="0">
              <a:solidFill>
                <a:srgbClr val="FF0000"/>
              </a:solidFill>
            </a:rPr>
            <a:t>4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Sanal âlemden</a:t>
          </a:r>
        </a:p>
        <a:p>
          <a:r>
            <a:rPr lang="tr-TR" sz="2000" dirty="0" smtClean="0"/>
            <a:t>edindiğin</a:t>
          </a:r>
        </a:p>
        <a:p>
          <a:r>
            <a:rPr lang="tr-TR" sz="2000" dirty="0" smtClean="0"/>
            <a:t>arkadaşlarla gerçek</a:t>
          </a:r>
        </a:p>
        <a:p>
          <a:r>
            <a:rPr lang="tr-TR" sz="2000" dirty="0" smtClean="0"/>
            <a:t>dünyada da takılıyor</a:t>
          </a:r>
        </a:p>
        <a:p>
          <a:r>
            <a:rPr lang="tr-TR" sz="2000" dirty="0" smtClean="0"/>
            <a:t>musun?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76B789F-8C54-4BD0-80AB-800661F987C1}" type="presOf" srcId="{A3A1A164-9A30-48A1-BC7A-F97DA2DAEB4F}" destId="{94A2F810-B32D-4268-9671-85B63FEEEFEF}" srcOrd="0" destOrd="0" presId="urn:microsoft.com/office/officeart/2005/8/layout/target3"/>
    <dgm:cxn modelId="{9D61C064-5D68-4946-A87E-50A2F2DFBCB3}" type="presOf" srcId="{A3A1A164-9A30-48A1-BC7A-F97DA2DAEB4F}" destId="{9878A4AC-9637-4D5D-81F6-D2A78DA5E0B1}" srcOrd="1" destOrd="0" presId="urn:microsoft.com/office/officeart/2005/8/layout/target3"/>
    <dgm:cxn modelId="{F2610CA4-323D-4189-8AB1-A58DD1D9FDA0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9D4B54AF-CCDC-4D56-A48C-2636670A0870}" type="presParOf" srcId="{3259D87D-7509-417F-AB19-1F422228504B}" destId="{96F02EF8-5DC7-48B8-90D2-A3DA91170803}" srcOrd="0" destOrd="0" presId="urn:microsoft.com/office/officeart/2005/8/layout/target3"/>
    <dgm:cxn modelId="{207E2E3F-729F-490D-955D-B0C90C01DEF5}" type="presParOf" srcId="{3259D87D-7509-417F-AB19-1F422228504B}" destId="{D8243531-9D3F-43F4-90F6-806227E7E4C6}" srcOrd="1" destOrd="0" presId="urn:microsoft.com/office/officeart/2005/8/layout/target3"/>
    <dgm:cxn modelId="{83CEF267-CA25-4187-87D2-B7573CA3354C}" type="presParOf" srcId="{3259D87D-7509-417F-AB19-1F422228504B}" destId="{94A2F810-B32D-4268-9671-85B63FEEEFEF}" srcOrd="2" destOrd="0" presId="urn:microsoft.com/office/officeart/2005/8/layout/target3"/>
    <dgm:cxn modelId="{F11AB32B-DAC0-4B71-93B1-5A3F4568682F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tr-TR" sz="2000" dirty="0" smtClean="0">
              <a:solidFill>
                <a:srgbClr val="FF0000"/>
              </a:solidFill>
            </a:rPr>
            <a:t>5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Arkadaşlarınla veya</a:t>
          </a:r>
        </a:p>
        <a:p>
          <a:r>
            <a:rPr lang="tr-TR" sz="2000" dirty="0" smtClean="0"/>
            <a:t>ailenle geçirdiğin</a:t>
          </a:r>
        </a:p>
        <a:p>
          <a:r>
            <a:rPr lang="tr-TR" sz="2000" dirty="0" smtClean="0"/>
            <a:t>zamanlarda azalma</a:t>
          </a:r>
        </a:p>
        <a:p>
          <a:r>
            <a:rPr lang="tr-TR" sz="2000" dirty="0" smtClean="0"/>
            <a:t>var mı?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A4CF040-ABE0-42F1-AAC2-4AE3652FBE55}" type="presOf" srcId="{A3A1A164-9A30-48A1-BC7A-F97DA2DAEB4F}" destId="{94A2F810-B32D-4268-9671-85B63FEEEFEF}" srcOrd="0" destOrd="0" presId="urn:microsoft.com/office/officeart/2005/8/layout/target3"/>
    <dgm:cxn modelId="{43C5C0C0-8F45-4DC8-BC55-E69344CB3ECF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F433AA1-474C-4DF9-B297-965FCB2D7DB4}" type="presOf" srcId="{2D318D19-66A0-4865-BA09-96114A896C75}" destId="{3259D87D-7509-417F-AB19-1F422228504B}" srcOrd="0" destOrd="0" presId="urn:microsoft.com/office/officeart/2005/8/layout/target3"/>
    <dgm:cxn modelId="{59570342-7376-4338-984A-5A88CCE29E76}" type="presParOf" srcId="{3259D87D-7509-417F-AB19-1F422228504B}" destId="{96F02EF8-5DC7-48B8-90D2-A3DA91170803}" srcOrd="0" destOrd="0" presId="urn:microsoft.com/office/officeart/2005/8/layout/target3"/>
    <dgm:cxn modelId="{41EF5D6E-CF00-4A5A-AC6B-8C450CC6E704}" type="presParOf" srcId="{3259D87D-7509-417F-AB19-1F422228504B}" destId="{D8243531-9D3F-43F4-90F6-806227E7E4C6}" srcOrd="1" destOrd="0" presId="urn:microsoft.com/office/officeart/2005/8/layout/target3"/>
    <dgm:cxn modelId="{DCCE0D8A-165A-4FC2-9F45-4FB24C5C7F3A}" type="presParOf" srcId="{3259D87D-7509-417F-AB19-1F422228504B}" destId="{94A2F810-B32D-4268-9671-85B63FEEEFEF}" srcOrd="2" destOrd="0" presId="urn:microsoft.com/office/officeart/2005/8/layout/target3"/>
    <dgm:cxn modelId="{F59E1625-63D7-447A-BAD4-28CE71052A58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tr-TR" sz="2000" dirty="0" smtClean="0">
              <a:solidFill>
                <a:srgbClr val="FF0000"/>
              </a:solidFill>
            </a:rPr>
            <a:t>6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Sabah yataktan</a:t>
          </a:r>
        </a:p>
        <a:p>
          <a:r>
            <a:rPr lang="tr-TR" sz="2000" dirty="0" smtClean="0"/>
            <a:t>kalktığında yorgun ve</a:t>
          </a:r>
        </a:p>
        <a:p>
          <a:r>
            <a:rPr lang="tr-TR" sz="2000" dirty="0" smtClean="0"/>
            <a:t>öfkeli oluyor musun?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FB0E2AC-3FFE-4705-B2EE-3006812112BF}" type="presOf" srcId="{A3A1A164-9A30-48A1-BC7A-F97DA2DAEB4F}" destId="{94A2F810-B32D-4268-9671-85B63FEEEFEF}" srcOrd="0" destOrd="0" presId="urn:microsoft.com/office/officeart/2005/8/layout/target3"/>
    <dgm:cxn modelId="{CB44F694-5CCE-4F20-AA8B-023DF27379DD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FD4D2246-8B1F-4F3D-A06D-2E4D08813432}" type="presOf" srcId="{2D318D19-66A0-4865-BA09-96114A896C75}" destId="{3259D87D-7509-417F-AB19-1F422228504B}" srcOrd="0" destOrd="0" presId="urn:microsoft.com/office/officeart/2005/8/layout/target3"/>
    <dgm:cxn modelId="{A6986D63-BFF9-497F-9067-C1DFAE88A4B1}" type="presParOf" srcId="{3259D87D-7509-417F-AB19-1F422228504B}" destId="{96F02EF8-5DC7-48B8-90D2-A3DA91170803}" srcOrd="0" destOrd="0" presId="urn:microsoft.com/office/officeart/2005/8/layout/target3"/>
    <dgm:cxn modelId="{790B6E6B-27FE-4331-8A96-FD7ADA1B1616}" type="presParOf" srcId="{3259D87D-7509-417F-AB19-1F422228504B}" destId="{D8243531-9D3F-43F4-90F6-806227E7E4C6}" srcOrd="1" destOrd="0" presId="urn:microsoft.com/office/officeart/2005/8/layout/target3"/>
    <dgm:cxn modelId="{14E7D6A5-70E1-4804-9CE4-0F37530BDBD0}" type="presParOf" srcId="{3259D87D-7509-417F-AB19-1F422228504B}" destId="{94A2F810-B32D-4268-9671-85B63FEEEFEF}" srcOrd="2" destOrd="0" presId="urn:microsoft.com/office/officeart/2005/8/layout/target3"/>
    <dgm:cxn modelId="{8B4671DB-5BA0-406E-AAF2-F0BB5BA952E7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tr-TR" sz="2000" dirty="0" smtClean="0">
              <a:solidFill>
                <a:srgbClr val="FF0000"/>
              </a:solidFill>
            </a:rPr>
            <a:t>7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Teknoloji</a:t>
          </a:r>
        </a:p>
        <a:p>
          <a:r>
            <a:rPr lang="tr-TR" sz="2000" dirty="0" smtClean="0"/>
            <a:t>kullanımına</a:t>
          </a:r>
        </a:p>
        <a:p>
          <a:r>
            <a:rPr lang="tr-TR" sz="2000" dirty="0" smtClean="0"/>
            <a:t>harcadığın zaman okul</a:t>
          </a:r>
        </a:p>
        <a:p>
          <a:r>
            <a:rPr lang="tr-TR" sz="2000" dirty="0" smtClean="0"/>
            <a:t>başarını olumsuz</a:t>
          </a:r>
        </a:p>
        <a:p>
          <a:r>
            <a:rPr lang="tr-TR" sz="2000" dirty="0" smtClean="0"/>
            <a:t>etkiliyor mu?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83C475C-B381-40B6-B3A1-7C50E1733F8F}" type="presOf" srcId="{2D318D19-66A0-4865-BA09-96114A896C75}" destId="{3259D87D-7509-417F-AB19-1F422228504B}" srcOrd="0" destOrd="0" presId="urn:microsoft.com/office/officeart/2005/8/layout/target3"/>
    <dgm:cxn modelId="{607EBAE3-1987-4876-A510-7EEA5AB75616}" type="presOf" srcId="{A3A1A164-9A30-48A1-BC7A-F97DA2DAEB4F}" destId="{9878A4AC-9637-4D5D-81F6-D2A78DA5E0B1}" srcOrd="1" destOrd="0" presId="urn:microsoft.com/office/officeart/2005/8/layout/target3"/>
    <dgm:cxn modelId="{978B17E0-63B2-4A3E-9389-3DB50D9B52C6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F77DFFEB-EA26-4160-900D-5929AFC71D19}" type="presParOf" srcId="{3259D87D-7509-417F-AB19-1F422228504B}" destId="{96F02EF8-5DC7-48B8-90D2-A3DA91170803}" srcOrd="0" destOrd="0" presId="urn:microsoft.com/office/officeart/2005/8/layout/target3"/>
    <dgm:cxn modelId="{40B6960F-8EE5-411D-8D96-275F06F8F904}" type="presParOf" srcId="{3259D87D-7509-417F-AB19-1F422228504B}" destId="{D8243531-9D3F-43F4-90F6-806227E7E4C6}" srcOrd="1" destOrd="0" presId="urn:microsoft.com/office/officeart/2005/8/layout/target3"/>
    <dgm:cxn modelId="{F64F7F9F-D491-4A66-AE01-134340FF2F94}" type="presParOf" srcId="{3259D87D-7509-417F-AB19-1F422228504B}" destId="{94A2F810-B32D-4268-9671-85B63FEEEFEF}" srcOrd="2" destOrd="0" presId="urn:microsoft.com/office/officeart/2005/8/layout/target3"/>
    <dgm:cxn modelId="{81A6A54A-65A3-4959-95CD-4BFA410F1F69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tr-TR" sz="2000" dirty="0" smtClean="0">
              <a:solidFill>
                <a:srgbClr val="FF0000"/>
              </a:solidFill>
            </a:rPr>
            <a:t>8</a:t>
          </a:r>
          <a:r>
            <a:rPr lang="en-US" sz="2000" dirty="0" smtClean="0">
              <a:solidFill>
                <a:srgbClr val="FF0000"/>
              </a:solidFill>
            </a:rPr>
            <a:t>)</a:t>
          </a:r>
          <a:r>
            <a:rPr lang="tr-TR" sz="2000" dirty="0" smtClean="0"/>
            <a:t> Teknolojik aletlerine</a:t>
          </a:r>
        </a:p>
        <a:p>
          <a:r>
            <a:rPr lang="tr-TR" sz="2000" dirty="0" smtClean="0"/>
            <a:t>takılmaktan dolayı</a:t>
          </a:r>
        </a:p>
        <a:p>
          <a:r>
            <a:rPr lang="tr-TR" sz="2000" dirty="0" smtClean="0"/>
            <a:t>yeterince uyuyamıyor,</a:t>
          </a:r>
        </a:p>
        <a:p>
          <a:r>
            <a:rPr lang="tr-TR" sz="2000" dirty="0" smtClean="0"/>
            <a:t>dinlenemiyor ve sabahları bu</a:t>
          </a:r>
        </a:p>
        <a:p>
          <a:r>
            <a:rPr lang="tr-TR" sz="2000" dirty="0" smtClean="0"/>
            <a:t>sebeple çok yorgun oluyor</a:t>
          </a:r>
        </a:p>
        <a:p>
          <a:r>
            <a:rPr lang="tr-TR" sz="2000" dirty="0" smtClean="0"/>
            <a:t>musun?</a:t>
          </a:r>
          <a:endParaRPr lang="en-US" sz="20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6A29764-42EB-4D98-8C3E-2D90D7F95CDD}" type="presOf" srcId="{2D318D19-66A0-4865-BA09-96114A896C75}" destId="{3259D87D-7509-417F-AB19-1F422228504B}" srcOrd="0" destOrd="0" presId="urn:microsoft.com/office/officeart/2005/8/layout/target3"/>
    <dgm:cxn modelId="{ACE3DD15-9393-4E88-B92C-55B606770F97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04BF2976-0A0B-4948-BEF5-3370432A0C39}" type="presOf" srcId="{A3A1A164-9A30-48A1-BC7A-F97DA2DAEB4F}" destId="{9878A4AC-9637-4D5D-81F6-D2A78DA5E0B1}" srcOrd="1" destOrd="0" presId="urn:microsoft.com/office/officeart/2005/8/layout/target3"/>
    <dgm:cxn modelId="{0F912616-EF1E-4330-A1D5-658193DF9FE2}" type="presParOf" srcId="{3259D87D-7509-417F-AB19-1F422228504B}" destId="{96F02EF8-5DC7-48B8-90D2-A3DA91170803}" srcOrd="0" destOrd="0" presId="urn:microsoft.com/office/officeart/2005/8/layout/target3"/>
    <dgm:cxn modelId="{1FA646E3-3285-40B8-8134-60A1C2DBA066}" type="presParOf" srcId="{3259D87D-7509-417F-AB19-1F422228504B}" destId="{D8243531-9D3F-43F4-90F6-806227E7E4C6}" srcOrd="1" destOrd="0" presId="urn:microsoft.com/office/officeart/2005/8/layout/target3"/>
    <dgm:cxn modelId="{47C78F46-D90A-48CB-A6E8-C04A82013340}" type="presParOf" srcId="{3259D87D-7509-417F-AB19-1F422228504B}" destId="{94A2F810-B32D-4268-9671-85B63FEEEFEF}" srcOrd="2" destOrd="0" presId="urn:microsoft.com/office/officeart/2005/8/layout/target3"/>
    <dgm:cxn modelId="{A166F879-BA84-4DA4-979C-D53264AD6C23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ortaokul </a:t>
            </a:r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çağı öğrencilerine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çocuklara yönelik hazırlanmış aşağıdaki kitapçıktan ulaşabilirsiniz:</a:t>
            </a: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Zeynep Alp, 2014, İstanbul, Yeşilay TBM Alan Kitaplığı Dizisi No: 17.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3170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16.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015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16.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599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2524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893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070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816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381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4561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9023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666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993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5865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7020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1884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099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937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11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946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5315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241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2716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79844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289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2912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86461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ortaokul çağı öğrencilerine 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Zeynep Alp, 2014, İstanbul, Yeşilay TBM Alan Kitaplığı Dizisi No: 17.</a:t>
            </a:r>
            <a:endParaRPr lang="tr-TR" b="0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9412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8-9 ve 12-19.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1541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adlı Yeşilay tarafından hazırlanmış kitapçık, s. 13.</a:t>
            </a:r>
            <a:endParaRPr lang="tr-TR" b="0" dirty="0" smtClean="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9235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adlı Yeşilay tarafından hazırlanmış kitapçık, s. 13.</a:t>
            </a:r>
            <a:endParaRPr lang="tr-TR" b="0" dirty="0" smtClean="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8750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adlı Yeşilay tarafından hazırlanmış kitapçık, s. 14.</a:t>
            </a:r>
            <a:endParaRPr lang="tr-TR" b="0" dirty="0" smtClean="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61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0961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Canavara Dönüşmeden...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805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30.03.2016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30.03.2016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30.03.2016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30.03.2016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30.03.2016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30.03.2016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30.03.2016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30.03.2016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30.03.2016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30.03.2016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30.03.2016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30.03.2016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741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6288732"/>
            <a:ext cx="5143500" cy="5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Psikolojim bozuldu!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3869832"/>
            <a:ext cx="1368152" cy="2217349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4493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+mn-lt"/>
              </a:rPr>
              <a:t>Psikolojik bozukluklar görülür.</a:t>
            </a:r>
          </a:p>
        </p:txBody>
      </p:sp>
    </p:spTree>
    <p:extLst>
      <p:ext uri="{BB962C8B-B14F-4D97-AF65-F5344CB8AC3E}">
        <p14:creationId xmlns:p14="http://schemas.microsoft.com/office/powerpoint/2010/main" xmlns="" val="17647675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Bana karışma!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3819378"/>
            <a:ext cx="1597714" cy="2707237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6778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+mn-lt"/>
              </a:rPr>
              <a:t>Çevresindekilerle çatışmalar yaşamaya başlar.</a:t>
            </a:r>
          </a:p>
        </p:txBody>
      </p:sp>
    </p:spTree>
    <p:extLst>
      <p:ext uri="{BB962C8B-B14F-4D97-AF65-F5344CB8AC3E}">
        <p14:creationId xmlns:p14="http://schemas.microsoft.com/office/powerpoint/2010/main" xmlns="" val="9384365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Ödev bugüne miydi?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3796462"/>
            <a:ext cx="1495922" cy="2584865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5216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+mn-lt"/>
              </a:rPr>
              <a:t>Sorumluluklarını aksatmaya başlar.</a:t>
            </a:r>
          </a:p>
        </p:txBody>
      </p:sp>
    </p:spTree>
    <p:extLst>
      <p:ext uri="{BB962C8B-B14F-4D97-AF65-F5344CB8AC3E}">
        <p14:creationId xmlns:p14="http://schemas.microsoft.com/office/powerpoint/2010/main" xmlns="" val="11681426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195736" y="1927306"/>
            <a:ext cx="4032448" cy="2492786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Hele bir bilgisayarıma kavuşayım, dünkü oyunda kaybettiğim puanları geri almasını bilirim ben!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7" y="3992076"/>
            <a:ext cx="1856661" cy="2677284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221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+mn-lt"/>
              </a:rPr>
              <a:t>Zihin kilitlenir.</a:t>
            </a:r>
          </a:p>
        </p:txBody>
      </p:sp>
    </p:spTree>
    <p:extLst>
      <p:ext uri="{BB962C8B-B14F-4D97-AF65-F5344CB8AC3E}">
        <p14:creationId xmlns:p14="http://schemas.microsoft.com/office/powerpoint/2010/main" xmlns="" val="34506889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Yok canım, daha şimdi oturmuştum başına!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7" y="3935195"/>
            <a:ext cx="1699137" cy="2591420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3596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+mn-lt"/>
              </a:rPr>
              <a:t>Yalan söylemeye başlar.</a:t>
            </a:r>
          </a:p>
        </p:txBody>
      </p:sp>
    </p:spTree>
    <p:extLst>
      <p:ext uri="{BB962C8B-B14F-4D97-AF65-F5344CB8AC3E}">
        <p14:creationId xmlns:p14="http://schemas.microsoft.com/office/powerpoint/2010/main" xmlns="" val="11088172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Kendimi çok yalnız hissediyorum!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031" y="4554378"/>
            <a:ext cx="3181029" cy="1972237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2723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+mn-lt"/>
              </a:rPr>
              <a:t>Duygular bozulur.</a:t>
            </a:r>
          </a:p>
        </p:txBody>
      </p:sp>
    </p:spTree>
    <p:extLst>
      <p:ext uri="{BB962C8B-B14F-4D97-AF65-F5344CB8AC3E}">
        <p14:creationId xmlns:p14="http://schemas.microsoft.com/office/powerpoint/2010/main" xmlns="" val="6214231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Daha yeni yatmıştık! Ne zaman sabah oldu?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3813219"/>
            <a:ext cx="1368152" cy="2330576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3202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+mn-lt"/>
              </a:rPr>
              <a:t>Uyku düzeni bozulur.</a:t>
            </a:r>
          </a:p>
        </p:txBody>
      </p:sp>
    </p:spTree>
    <p:extLst>
      <p:ext uri="{BB962C8B-B14F-4D97-AF65-F5344CB8AC3E}">
        <p14:creationId xmlns:p14="http://schemas.microsoft.com/office/powerpoint/2010/main" xmlns="" val="6323661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Anne, tepsiyle odamda yesem?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4232510"/>
            <a:ext cx="2232248" cy="2434305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3416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+mn-lt"/>
              </a:rPr>
              <a:t>Yemek düzeni bozulur.</a:t>
            </a:r>
          </a:p>
        </p:txBody>
      </p:sp>
    </p:spTree>
    <p:extLst>
      <p:ext uri="{BB962C8B-B14F-4D97-AF65-F5344CB8AC3E}">
        <p14:creationId xmlns:p14="http://schemas.microsoft.com/office/powerpoint/2010/main" xmlns="" val="32437050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2656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Kullandığınız teknolojilerle ve bilgisayarınızla ilişkiniz nasıl olmalı?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51520" y="1943299"/>
            <a:ext cx="338057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>
                <a:latin typeface="+mn-lt"/>
              </a:rPr>
              <a:t>Ailenize vakit ayırın</a:t>
            </a:r>
            <a:r>
              <a:rPr lang="tr-TR" sz="2800" b="1" dirty="0" smtClean="0">
                <a:latin typeface="+mn-lt"/>
              </a:rPr>
              <a:t>!</a:t>
            </a:r>
            <a:endParaRPr lang="tr-TR" sz="2800" b="1" dirty="0">
              <a:latin typeface="+mn-lt"/>
            </a:endParaRPr>
          </a:p>
        </p:txBody>
      </p:sp>
      <p:sp>
        <p:nvSpPr>
          <p:cNvPr id="8" name="Dikdörtgen 2"/>
          <p:cNvSpPr/>
          <p:nvPr/>
        </p:nvSpPr>
        <p:spPr>
          <a:xfrm>
            <a:off x="2771800" y="2774002"/>
            <a:ext cx="550709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 smtClean="0">
                <a:latin typeface="+mn-lt"/>
              </a:rPr>
              <a:t>Oyuna </a:t>
            </a:r>
            <a:r>
              <a:rPr lang="tr-TR" sz="2800" b="1" dirty="0">
                <a:latin typeface="+mn-lt"/>
              </a:rPr>
              <a:t>ve dinlenmeye vakit ayırın</a:t>
            </a:r>
            <a:r>
              <a:rPr lang="tr-TR" sz="2800" b="1" dirty="0" smtClean="0">
                <a:latin typeface="+mn-lt"/>
              </a:rPr>
              <a:t>!</a:t>
            </a:r>
            <a:endParaRPr lang="tr-TR" sz="2800" b="1" dirty="0">
              <a:latin typeface="+mn-lt"/>
            </a:endParaRPr>
          </a:p>
        </p:txBody>
      </p:sp>
      <p:sp>
        <p:nvSpPr>
          <p:cNvPr id="9" name="Dikdörtgen 2"/>
          <p:cNvSpPr/>
          <p:nvPr/>
        </p:nvSpPr>
        <p:spPr>
          <a:xfrm>
            <a:off x="217031" y="3728442"/>
            <a:ext cx="615516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 smtClean="0">
                <a:latin typeface="+mn-lt"/>
              </a:rPr>
              <a:t>Öğrenmeye </a:t>
            </a:r>
            <a:r>
              <a:rPr lang="tr-TR" sz="2800" b="1" dirty="0">
                <a:latin typeface="+mn-lt"/>
              </a:rPr>
              <a:t>ve ödevlerinize vakit ayırın</a:t>
            </a:r>
            <a:r>
              <a:rPr lang="tr-TR" sz="2800" b="1" dirty="0" smtClean="0">
                <a:latin typeface="+mn-lt"/>
              </a:rPr>
              <a:t>!</a:t>
            </a:r>
            <a:endParaRPr lang="tr-TR" sz="2800" b="1" dirty="0">
              <a:latin typeface="+mn-lt"/>
            </a:endParaRPr>
          </a:p>
        </p:txBody>
      </p:sp>
      <p:sp>
        <p:nvSpPr>
          <p:cNvPr id="10" name="Dikdörtgen 2"/>
          <p:cNvSpPr/>
          <p:nvPr/>
        </p:nvSpPr>
        <p:spPr>
          <a:xfrm>
            <a:off x="3294615" y="4754898"/>
            <a:ext cx="53285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 smtClean="0">
                <a:latin typeface="+mn-lt"/>
              </a:rPr>
              <a:t>Bilgisayarla </a:t>
            </a:r>
            <a:r>
              <a:rPr lang="tr-TR" sz="2800" b="1" dirty="0">
                <a:latin typeface="+mn-lt"/>
              </a:rPr>
              <a:t>ilişkinize sınır koyun</a:t>
            </a:r>
            <a:r>
              <a:rPr lang="tr-TR" sz="2800" b="1" dirty="0" smtClean="0">
                <a:latin typeface="+mn-lt"/>
              </a:rPr>
              <a:t>!</a:t>
            </a:r>
            <a:endParaRPr lang="tr-TR" sz="2800" b="1" dirty="0">
              <a:latin typeface="+mn-lt"/>
            </a:endParaRPr>
          </a:p>
        </p:txBody>
      </p:sp>
      <p:sp>
        <p:nvSpPr>
          <p:cNvPr id="11" name="Dikdörtgen 2"/>
          <p:cNvSpPr/>
          <p:nvPr/>
        </p:nvSpPr>
        <p:spPr>
          <a:xfrm>
            <a:off x="217031" y="5949280"/>
            <a:ext cx="77768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 smtClean="0">
                <a:latin typeface="+mn-lt"/>
              </a:rPr>
              <a:t>Bilgisayarınızla </a:t>
            </a:r>
            <a:r>
              <a:rPr lang="tr-TR" sz="2800" b="1" dirty="0">
                <a:latin typeface="+mn-lt"/>
              </a:rPr>
              <a:t>baş başa kalmayın, sırdaş olmayın!</a:t>
            </a:r>
            <a:endParaRPr lang="tr-TR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7035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98795483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xmlns="" val="29365221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231" y="188640"/>
            <a:ext cx="78331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Bağımlı</a:t>
            </a:r>
            <a:r>
              <a:rPr lang="tr-TR" sz="4200" dirty="0" err="1" smtClean="0">
                <a:solidFill>
                  <a:srgbClr val="FF0000"/>
                </a:solidFill>
                <a:latin typeface="+mn-lt"/>
              </a:rPr>
              <a:t>lık</a:t>
            </a:r>
            <a:endParaRPr lang="tr-TR" sz="42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519" y="1124744"/>
            <a:ext cx="417646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dirty="0" smtClean="0">
                <a:latin typeface="+mn-lt"/>
              </a:rPr>
              <a:t>Bağımlılık kişinin </a:t>
            </a:r>
            <a:r>
              <a:rPr lang="tr-TR" sz="2600" dirty="0">
                <a:latin typeface="+mn-lt"/>
              </a:rPr>
              <a:t>kullandığı</a:t>
            </a:r>
          </a:p>
          <a:p>
            <a:r>
              <a:rPr lang="tr-TR" sz="2600" dirty="0">
                <a:latin typeface="+mn-lt"/>
              </a:rPr>
              <a:t>bir nesne veya yaptığı bir</a:t>
            </a:r>
          </a:p>
          <a:p>
            <a:r>
              <a:rPr lang="tr-TR" sz="2600" dirty="0">
                <a:latin typeface="+mn-lt"/>
              </a:rPr>
              <a:t>eylem üzerinde kontrolünü</a:t>
            </a:r>
          </a:p>
          <a:p>
            <a:r>
              <a:rPr lang="tr-TR" sz="2600" dirty="0">
                <a:latin typeface="+mn-lt"/>
              </a:rPr>
              <a:t>kaybetmesi ve onsuz bir </a:t>
            </a:r>
            <a:r>
              <a:rPr lang="tr-TR" sz="2600" dirty="0" smtClean="0">
                <a:latin typeface="+mn-lt"/>
              </a:rPr>
              <a:t>yaşam sürememeye </a:t>
            </a:r>
            <a:r>
              <a:rPr lang="tr-TR" sz="2600" dirty="0">
                <a:latin typeface="+mn-lt"/>
              </a:rPr>
              <a:t>başlamasıdır</a:t>
            </a:r>
            <a:r>
              <a:rPr lang="tr-TR" sz="2600" dirty="0" smtClean="0">
                <a:latin typeface="+mn-lt"/>
              </a:rPr>
              <a:t>.</a:t>
            </a:r>
            <a:endParaRPr lang="tr-TR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7065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02884087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4943224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46315318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xmlns="" val="24718833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65675027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874619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422409190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750285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34588236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4144850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17243500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914355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37764442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xmlns="" val="5861513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05351063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3541905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67087393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256409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88039235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4397163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9816" y="901169"/>
            <a:ext cx="8518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latin typeface="+mn-lt"/>
              </a:rPr>
              <a:t>Bir kişide aşağıdaki özellikler varsa o kişi kendini iyice bir gözden geçirmelidir. Çünkü ya artık bir teknoloji bağımlısıdır ya da bağımlı olma yolunda kararlı adımlarla yürüyor demektir.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229816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Sende Var mı?</a:t>
            </a:r>
            <a:endParaRPr lang="en-US" sz="4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Dikdörtgen 2"/>
          <p:cNvSpPr/>
          <p:nvPr/>
        </p:nvSpPr>
        <p:spPr>
          <a:xfrm rot="21063236">
            <a:off x="229331" y="2536924"/>
            <a:ext cx="2333683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/>
              <a:t>Teknoloji bağımlısı bir kişi bağımlı olduğu şeyle gittikçe daha çok vakit geçirmek ister.</a:t>
            </a:r>
          </a:p>
        </p:txBody>
      </p:sp>
      <p:sp>
        <p:nvSpPr>
          <p:cNvPr id="6" name="Dikdörtgen 2"/>
          <p:cNvSpPr/>
          <p:nvPr/>
        </p:nvSpPr>
        <p:spPr>
          <a:xfrm rot="456589">
            <a:off x="348896" y="4453299"/>
            <a:ext cx="2491136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/>
              <a:t>Teknoloji bağımlısı bir kişi bağımlı olduğu şeyle istediğinden daha çok vakit harcar.</a:t>
            </a:r>
          </a:p>
        </p:txBody>
      </p:sp>
      <p:sp>
        <p:nvSpPr>
          <p:cNvPr id="11" name="Dikdörtgen 2"/>
          <p:cNvSpPr/>
          <p:nvPr/>
        </p:nvSpPr>
        <p:spPr>
          <a:xfrm rot="276276">
            <a:off x="3142231" y="2331751"/>
            <a:ext cx="233628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/>
              <a:t>Teknoloji bağımlıları teknolojiyi istedikleri gibi kullanamadıklarında aksi, asabi ve öfkeli olurlar.</a:t>
            </a:r>
          </a:p>
        </p:txBody>
      </p:sp>
      <p:sp>
        <p:nvSpPr>
          <p:cNvPr id="12" name="Dikdörtgen 2"/>
          <p:cNvSpPr/>
          <p:nvPr/>
        </p:nvSpPr>
        <p:spPr>
          <a:xfrm rot="21335390">
            <a:off x="3195883" y="4318940"/>
            <a:ext cx="2586514" cy="10772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/>
              <a:t>Teknoloji bağımlısı bir kişi bağımlı olduğu şeyi kullanmazken bile onu düşünür.</a:t>
            </a:r>
          </a:p>
        </p:txBody>
      </p:sp>
      <p:sp>
        <p:nvSpPr>
          <p:cNvPr id="13" name="Dikdörtgen 2"/>
          <p:cNvSpPr/>
          <p:nvPr/>
        </p:nvSpPr>
        <p:spPr>
          <a:xfrm rot="21327134">
            <a:off x="6105263" y="2747747"/>
            <a:ext cx="2769219" cy="107721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/>
              <a:t>Teknoloji bağımlıları ruhsal ve bedensel sıkıntılara rağmen teknolojiyi kullanmaya devam ederler.</a:t>
            </a:r>
          </a:p>
        </p:txBody>
      </p:sp>
      <p:sp>
        <p:nvSpPr>
          <p:cNvPr id="14" name="Dikdörtgen 2"/>
          <p:cNvSpPr/>
          <p:nvPr/>
        </p:nvSpPr>
        <p:spPr>
          <a:xfrm rot="247984">
            <a:off x="6376348" y="4713227"/>
            <a:ext cx="2448271" cy="1077218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/>
              <a:t>Teknoloji kullanımı bağımlı kişinin sorumluluklarını yerine getirmesini engeller.</a:t>
            </a:r>
          </a:p>
        </p:txBody>
      </p:sp>
    </p:spTree>
    <p:extLst>
      <p:ext uri="{BB962C8B-B14F-4D97-AF65-F5344CB8AC3E}">
        <p14:creationId xmlns:p14="http://schemas.microsoft.com/office/powerpoint/2010/main" xmlns="" val="11783260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127230862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6435352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Kendinizi Test Edin: Evet mi, Hayır mı?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42332954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284984"/>
            <a:ext cx="82105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EVET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5787" y="3284984"/>
            <a:ext cx="954685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HAYIR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xmlns="" val="40425342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88032" y="233353"/>
            <a:ext cx="83884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İşte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Sonuç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6096" y="1082259"/>
            <a:ext cx="3410069" cy="19389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dirty="0"/>
              <a:t>Evetleriniz çoksa iyice düşünüp taşınmanız gerekiyor. Almanız gereken önemli kararlar olabilir.</a:t>
            </a:r>
          </a:p>
        </p:txBody>
      </p:sp>
    </p:spTree>
    <p:extLst>
      <p:ext uri="{BB962C8B-B14F-4D97-AF65-F5344CB8AC3E}">
        <p14:creationId xmlns:p14="http://schemas.microsoft.com/office/powerpoint/2010/main" xmlns="" val="30112151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236" y="0"/>
            <a:ext cx="5145514" cy="6669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6288732"/>
            <a:ext cx="5143500" cy="5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3823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116632"/>
            <a:ext cx="69189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200" b="1" dirty="0">
                <a:solidFill>
                  <a:srgbClr val="FF0000"/>
                </a:solidFill>
                <a:latin typeface="+mn-lt"/>
              </a:rPr>
              <a:t>Teknoloji bağımlılığı nasıl başlar? Bağımlı olmaya doğru nasıl bir yol izler?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192898634"/>
              </p:ext>
            </p:extLst>
          </p:nvPr>
        </p:nvGraphicFramePr>
        <p:xfrm>
          <a:off x="1524000" y="221996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5811789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Sabaha kadar oynadım!</a:t>
            </a:r>
            <a:endParaRPr lang="tr-TR" sz="2400" i="1" dirty="0"/>
          </a:p>
        </p:txBody>
      </p:sp>
      <p:sp>
        <p:nvSpPr>
          <p:cNvPr id="6" name="Dikdörtgen 2"/>
          <p:cNvSpPr/>
          <p:nvPr/>
        </p:nvSpPr>
        <p:spPr>
          <a:xfrm>
            <a:off x="971600" y="5733256"/>
            <a:ext cx="3018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 smtClean="0">
                <a:latin typeface="+mn-lt"/>
              </a:rPr>
              <a:t>Tolerans </a:t>
            </a:r>
            <a:r>
              <a:rPr lang="tr-TR" sz="3600" dirty="0">
                <a:latin typeface="+mn-lt"/>
              </a:rPr>
              <a:t>gelişir.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7" y="3896167"/>
            <a:ext cx="1662535" cy="263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20847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Off yaa... Son zil çalsa da eve uçsam!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7" y="3980233"/>
            <a:ext cx="1744931" cy="2546382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4101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+mn-lt"/>
              </a:rPr>
              <a:t>Yoksunluk sendromu yaşar.</a:t>
            </a:r>
          </a:p>
        </p:txBody>
      </p:sp>
    </p:spTree>
    <p:extLst>
      <p:ext uri="{BB962C8B-B14F-4D97-AF65-F5344CB8AC3E}">
        <p14:creationId xmlns:p14="http://schemas.microsoft.com/office/powerpoint/2010/main" xmlns="" val="5936103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Sadece beş dakika daha!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333" y="3933056"/>
            <a:ext cx="1662443" cy="2630448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6878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latin typeface="+mn-lt"/>
              </a:rPr>
              <a:t>Bir </a:t>
            </a:r>
            <a:r>
              <a:rPr lang="tr-TR" sz="2800" dirty="0">
                <a:latin typeface="+mn-lt"/>
              </a:rPr>
              <a:t>türlü kontrol mekanizmasını çalıştıramaz.</a:t>
            </a:r>
          </a:p>
        </p:txBody>
      </p:sp>
    </p:spTree>
    <p:extLst>
      <p:ext uri="{BB962C8B-B14F-4D97-AF65-F5344CB8AC3E}">
        <p14:creationId xmlns:p14="http://schemas.microsoft.com/office/powerpoint/2010/main" xmlns="" val="19487473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Canım hiçbir şey istemiyor!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3653109"/>
            <a:ext cx="1368152" cy="2650794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3558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+mn-lt"/>
              </a:rPr>
              <a:t>Hayatı gitgide fakirleşir.</a:t>
            </a:r>
          </a:p>
        </p:txBody>
      </p:sp>
    </p:spTree>
    <p:extLst>
      <p:ext uri="{BB962C8B-B14F-4D97-AF65-F5344CB8AC3E}">
        <p14:creationId xmlns:p14="http://schemas.microsoft.com/office/powerpoint/2010/main" xmlns="" val="5393161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j-lt"/>
              </a:rPr>
              <a:t>Teknoloji Bağımlısından Neler İşitiriz? Bunların Anlamı Nedir?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11760" y="2060848"/>
            <a:ext cx="3816424" cy="2359244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Ah belim! Bu merdivenleri kim çıkacak şimdi?</a:t>
            </a:r>
            <a:endParaRPr lang="tr-T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7" y="3813217"/>
            <a:ext cx="1592885" cy="2713397"/>
          </a:xfrm>
          <a:prstGeom prst="rect">
            <a:avLst/>
          </a:prstGeom>
        </p:spPr>
      </p:pic>
      <p:sp>
        <p:nvSpPr>
          <p:cNvPr id="6" name="Dikdörtgen 2"/>
          <p:cNvSpPr/>
          <p:nvPr/>
        </p:nvSpPr>
        <p:spPr>
          <a:xfrm>
            <a:off x="285545" y="6003395"/>
            <a:ext cx="3815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+mn-lt"/>
              </a:rPr>
              <a:t>Sağlık problemleri başlar.</a:t>
            </a:r>
          </a:p>
        </p:txBody>
      </p:sp>
    </p:spTree>
    <p:extLst>
      <p:ext uri="{BB962C8B-B14F-4D97-AF65-F5344CB8AC3E}">
        <p14:creationId xmlns:p14="http://schemas.microsoft.com/office/powerpoint/2010/main" xmlns="" val="19723325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5587</TotalTime>
  <Words>1468</Words>
  <Application>Microsoft Office PowerPoint</Application>
  <PresentationFormat>Ekran Gösterisi (4:3)</PresentationFormat>
  <Paragraphs>236</Paragraphs>
  <Slides>33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</dc:creator>
  <cp:lastModifiedBy>Exper Computer</cp:lastModifiedBy>
  <cp:revision>1470</cp:revision>
  <dcterms:created xsi:type="dcterms:W3CDTF">2010-12-23T09:12:01Z</dcterms:created>
  <dcterms:modified xsi:type="dcterms:W3CDTF">2016-03-30T06:54:13Z</dcterms:modified>
</cp:coreProperties>
</file>